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9" r:id="rId3"/>
    <p:sldId id="286" r:id="rId4"/>
    <p:sldId id="257" r:id="rId5"/>
    <p:sldId id="258" r:id="rId6"/>
    <p:sldId id="262" r:id="rId7"/>
    <p:sldId id="282" r:id="rId8"/>
    <p:sldId id="263" r:id="rId9"/>
    <p:sldId id="283" r:id="rId10"/>
    <p:sldId id="264" r:id="rId11"/>
    <p:sldId id="284" r:id="rId12"/>
    <p:sldId id="259" r:id="rId13"/>
    <p:sldId id="266" r:id="rId14"/>
    <p:sldId id="285" r:id="rId15"/>
    <p:sldId id="268" r:id="rId16"/>
    <p:sldId id="260" r:id="rId17"/>
    <p:sldId id="277" r:id="rId18"/>
    <p:sldId id="287" r:id="rId19"/>
    <p:sldId id="293" r:id="rId20"/>
    <p:sldId id="294" r:id="rId21"/>
    <p:sldId id="295" r:id="rId22"/>
    <p:sldId id="296" r:id="rId23"/>
    <p:sldId id="289" r:id="rId24"/>
    <p:sldId id="290" r:id="rId25"/>
    <p:sldId id="291" r:id="rId26"/>
    <p:sldId id="292" r:id="rId27"/>
    <p:sldId id="297" r:id="rId28"/>
    <p:sldId id="298" r:id="rId29"/>
    <p:sldId id="278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FFFF66"/>
    <a:srgbClr val="006666"/>
    <a:srgbClr val="5F5F5F"/>
    <a:srgbClr val="008080"/>
    <a:srgbClr val="009999"/>
    <a:srgbClr val="383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601B6F-BCF4-4E46-B74A-ABC6130A42ED}" type="doc">
      <dgm:prSet loTypeId="urn:microsoft.com/office/officeart/2008/layout/HorizontalMultiLevelHierarchy" loCatId="hierarchy" qsTypeId="urn:microsoft.com/office/officeart/2005/8/quickstyle/3d2" qsCatId="3D" csTypeId="urn:microsoft.com/office/officeart/2005/8/colors/accent5_1" csCatId="accent5" phldr="1"/>
      <dgm:spPr/>
      <dgm:t>
        <a:bodyPr/>
        <a:lstStyle/>
        <a:p>
          <a:endParaRPr lang="vi-VN"/>
        </a:p>
      </dgm:t>
    </dgm:pt>
    <dgm:pt modelId="{995B5762-D1C5-4A2D-B169-8231E11F96FC}">
      <dgm:prSet phldrT="[Text]"/>
      <dgm:spPr>
        <a:noFill/>
      </dgm:spPr>
      <dgm:t>
        <a:bodyPr/>
        <a:lstStyle/>
        <a:p>
          <a:r>
            <a:rPr lang="vi-VN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Arima Madurai" panose="00000500000000000000" pitchFamily="2" charset="0"/>
              <a:cs typeface="Arima Madurai" panose="00000500000000000000" pitchFamily="2" charset="0"/>
            </a:rPr>
            <a:t>Các dạng động não</a:t>
          </a:r>
          <a:endParaRPr lang="vi-VN" b="1" dirty="0">
            <a:solidFill>
              <a:schemeClr val="accent3">
                <a:lumMod val="40000"/>
                <a:lumOff val="60000"/>
              </a:schemeClr>
            </a:solidFill>
            <a:latin typeface="Arima Madurai" panose="00000500000000000000" pitchFamily="2" charset="0"/>
            <a:cs typeface="Arima Madurai" panose="00000500000000000000" pitchFamily="2" charset="0"/>
          </a:endParaRPr>
        </a:p>
      </dgm:t>
    </dgm:pt>
    <dgm:pt modelId="{C56A956F-47F5-4BCF-A0E8-C6BFD85C113A}" type="parTrans" cxnId="{B9D2A638-71C9-4D49-9565-5046B227E6EE}">
      <dgm:prSet/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43DD1D3B-5C14-4536-A80C-8BC0101ABB96}" type="sibTrans" cxnId="{B9D2A638-71C9-4D49-9565-5046B227E6EE}">
      <dgm:prSet/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6012FE31-89E9-447D-B906-3FD31133980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vi-VN" sz="1600" b="1" dirty="0" smtClean="0">
              <a:latin typeface="Times New Roman" pitchFamily="18" charset="0"/>
              <a:cs typeface="Times New Roman" pitchFamily="18" charset="0"/>
            </a:rPr>
            <a:t>  </a:t>
          </a:r>
          <a:r>
            <a:rPr lang="en-US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</a:t>
          </a:r>
          <a:r>
            <a:rPr lang="vi-VN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ộng não công khai</a:t>
          </a:r>
          <a:endParaRPr lang="en-US" sz="1600" b="1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  <a:p>
          <a:pPr algn="l"/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hình thức thông thường của động não</a:t>
          </a:r>
        </a:p>
        <a:p>
          <a:pPr algn="l"/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C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ác thành viên công khai phát biểu (bằng miệng) ý tưởng </a:t>
          </a:r>
          <a:endParaRPr lang="vi-VN" sz="1400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gm:t>
    </dgm:pt>
    <dgm:pt modelId="{76784B25-DD2E-409B-839D-1C50E8D36E91}" type="parTrans" cxnId="{7F693952-28D0-407F-88A8-F7BAC8312A93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BFE6C19A-0DF7-40DF-81AC-AB923B779A90}" type="sibTrans" cxnId="{7F693952-28D0-407F-88A8-F7BAC8312A93}">
      <dgm:prSet/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AC783725-8F12-4FF2-A94F-DADA90EE02D5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en-US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rPr>
            <a:t>  </a:t>
          </a:r>
          <a:r>
            <a:rPr lang="vi-VN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Động não viết</a:t>
          </a:r>
        </a:p>
        <a:p>
          <a:pPr algn="l"/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một hình thức biến đổi của động não.</a:t>
          </a:r>
        </a:p>
        <a:p>
          <a:pPr algn="l"/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T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ừng thành viên tham gia trình bày ý kiến bằng cách viết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	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chung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vào giấy, bảng,..., bằng các từ khóa thành một bản đồ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tư duy, hay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một bài viết hoàn chỉnh về một chủ đề.</a:t>
          </a:r>
          <a:endParaRPr lang="vi-VN" sz="1400" dirty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gm:t>
    </dgm:pt>
    <dgm:pt modelId="{A8C8B960-1F65-49BD-889F-BFAF11F58506}" type="parTrans" cxnId="{0226E95A-F72D-4A8B-866E-AD28BD1169F3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2F42A761-DCF9-444D-905D-53421254AE2A}" type="sibTrans" cxnId="{0226E95A-F72D-4A8B-866E-AD28BD1169F3}">
      <dgm:prSet/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62DE361A-BB44-40BD-8450-716728DF733D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l"/>
          <a:r>
            <a:rPr lang="en-US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 </a:t>
          </a:r>
          <a:r>
            <a:rPr lang="vi-VN" sz="16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Động não không công khai </a:t>
          </a:r>
          <a:endParaRPr lang="vi-VN" sz="1400" b="1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  <a:p>
          <a:pPr algn="l"/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một hình thức của động não viết</a:t>
          </a:r>
        </a:p>
        <a:p>
          <a:pPr algn="l"/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Mỗi một thành viên viết riêng ra giấy, nhưng chưa công khai,</a:t>
          </a:r>
        </a:p>
        <a:p>
          <a:pPr algn="l"/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Sau đó  tập hợp các ý tưởng riêng và thảo luận chung về các ý </a:t>
          </a:r>
          <a:r>
            <a:rPr lang="en-US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kiến hoặc tiếp tục phát triển các ý tưởng tốt.</a:t>
          </a:r>
          <a:endParaRPr lang="vi-VN" sz="1400" dirty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gm:t>
    </dgm:pt>
    <dgm:pt modelId="{91A78396-0134-4A79-8156-64295E6478DD}" type="parTrans" cxnId="{AD69F12C-F86C-4CD8-9F93-8CD83388DDFB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A383E2D4-30F8-44AF-AE5E-12070F72409B}" type="sibTrans" cxnId="{AD69F12C-F86C-4CD8-9F93-8CD83388DDFB}">
      <dgm:prSet/>
      <dgm:spPr/>
      <dgm:t>
        <a:bodyPr/>
        <a:lstStyle/>
        <a:p>
          <a:endParaRPr lang="vi-VN">
            <a:solidFill>
              <a:schemeClr val="tx1"/>
            </a:solidFill>
          </a:endParaRPr>
        </a:p>
      </dgm:t>
    </dgm:pt>
    <dgm:pt modelId="{B369A0DE-9DAC-4E1A-A560-4FAF16CEDEA4}" type="pres">
      <dgm:prSet presAssocID="{3F601B6F-BCF4-4E46-B74A-ABC6130A42E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637818CE-C4CB-495D-92B9-9A5D3440690B}" type="pres">
      <dgm:prSet presAssocID="{995B5762-D1C5-4A2D-B169-8231E11F96FC}" presName="root1" presStyleCnt="0"/>
      <dgm:spPr/>
      <dgm:t>
        <a:bodyPr/>
        <a:lstStyle/>
        <a:p>
          <a:endParaRPr lang="en-US"/>
        </a:p>
      </dgm:t>
    </dgm:pt>
    <dgm:pt modelId="{A416E4B1-DA6F-4765-9F4F-A46906572412}" type="pres">
      <dgm:prSet presAssocID="{995B5762-D1C5-4A2D-B169-8231E11F96FC}" presName="LevelOneTextNode" presStyleLbl="node0" presStyleIdx="0" presStyleCnt="1" custScaleX="85039" custScaleY="82754" custLinFactNeighborY="166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BC111783-41F2-4F08-92AD-FAE9B34ED4EE}" type="pres">
      <dgm:prSet presAssocID="{995B5762-D1C5-4A2D-B169-8231E11F96FC}" presName="level2hierChild" presStyleCnt="0"/>
      <dgm:spPr/>
      <dgm:t>
        <a:bodyPr/>
        <a:lstStyle/>
        <a:p>
          <a:endParaRPr lang="en-US"/>
        </a:p>
      </dgm:t>
    </dgm:pt>
    <dgm:pt modelId="{D28C3C86-01F9-4FB8-A6A7-F9AFEF402202}" type="pres">
      <dgm:prSet presAssocID="{76784B25-DD2E-409B-839D-1C50E8D36E91}" presName="conn2-1" presStyleLbl="parChTrans1D2" presStyleIdx="0" presStyleCnt="3"/>
      <dgm:spPr/>
      <dgm:t>
        <a:bodyPr/>
        <a:lstStyle/>
        <a:p>
          <a:endParaRPr lang="vi-VN"/>
        </a:p>
      </dgm:t>
    </dgm:pt>
    <dgm:pt modelId="{EDCE6B61-33C5-42DA-BEE5-A5CF79FCB264}" type="pres">
      <dgm:prSet presAssocID="{76784B25-DD2E-409B-839D-1C50E8D36E91}" presName="connTx" presStyleLbl="parChTrans1D2" presStyleIdx="0" presStyleCnt="3"/>
      <dgm:spPr/>
      <dgm:t>
        <a:bodyPr/>
        <a:lstStyle/>
        <a:p>
          <a:endParaRPr lang="vi-VN"/>
        </a:p>
      </dgm:t>
    </dgm:pt>
    <dgm:pt modelId="{6575F291-DD56-44D7-8F37-4D0DD9DBECB3}" type="pres">
      <dgm:prSet presAssocID="{6012FE31-89E9-447D-B906-3FD31133980B}" presName="root2" presStyleCnt="0"/>
      <dgm:spPr/>
      <dgm:t>
        <a:bodyPr/>
        <a:lstStyle/>
        <a:p>
          <a:endParaRPr lang="en-US"/>
        </a:p>
      </dgm:t>
    </dgm:pt>
    <dgm:pt modelId="{3E424DDF-39B1-4F39-9499-9B55DE386C20}" type="pres">
      <dgm:prSet presAssocID="{6012FE31-89E9-447D-B906-3FD31133980B}" presName="LevelTwoTextNode" presStyleLbl="node2" presStyleIdx="0" presStyleCnt="3" custScaleX="169084" custScaleY="111965" custLinFactNeighborX="780" custLinFactNeighborY="17533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6836885B-4827-42EC-91C3-B04A5F854C0A}" type="pres">
      <dgm:prSet presAssocID="{6012FE31-89E9-447D-B906-3FD31133980B}" presName="level3hierChild" presStyleCnt="0"/>
      <dgm:spPr/>
      <dgm:t>
        <a:bodyPr/>
        <a:lstStyle/>
        <a:p>
          <a:endParaRPr lang="en-US"/>
        </a:p>
      </dgm:t>
    </dgm:pt>
    <dgm:pt modelId="{69A764B6-87CB-4F93-8312-5EDB8612EECE}" type="pres">
      <dgm:prSet presAssocID="{A8C8B960-1F65-49BD-889F-BFAF11F58506}" presName="conn2-1" presStyleLbl="parChTrans1D2" presStyleIdx="1" presStyleCnt="3"/>
      <dgm:spPr/>
      <dgm:t>
        <a:bodyPr/>
        <a:lstStyle/>
        <a:p>
          <a:endParaRPr lang="vi-VN"/>
        </a:p>
      </dgm:t>
    </dgm:pt>
    <dgm:pt modelId="{150F86B4-B720-4C96-AF63-E07518FB919B}" type="pres">
      <dgm:prSet presAssocID="{A8C8B960-1F65-49BD-889F-BFAF11F58506}" presName="connTx" presStyleLbl="parChTrans1D2" presStyleIdx="1" presStyleCnt="3"/>
      <dgm:spPr/>
      <dgm:t>
        <a:bodyPr/>
        <a:lstStyle/>
        <a:p>
          <a:endParaRPr lang="vi-VN"/>
        </a:p>
      </dgm:t>
    </dgm:pt>
    <dgm:pt modelId="{BA747C4D-11F3-4939-B29A-231EFBF1E630}" type="pres">
      <dgm:prSet presAssocID="{AC783725-8F12-4FF2-A94F-DADA90EE02D5}" presName="root2" presStyleCnt="0"/>
      <dgm:spPr/>
      <dgm:t>
        <a:bodyPr/>
        <a:lstStyle/>
        <a:p>
          <a:endParaRPr lang="en-US"/>
        </a:p>
      </dgm:t>
    </dgm:pt>
    <dgm:pt modelId="{27B63F4D-5663-4D33-B50B-8C55BA4FF45B}" type="pres">
      <dgm:prSet presAssocID="{AC783725-8F12-4FF2-A94F-DADA90EE02D5}" presName="LevelTwoTextNode" presStyleLbl="node2" presStyleIdx="1" presStyleCnt="3" custScaleX="168788" custScaleY="141520" custLinFactNeighborX="787" custLinFactNeighborY="16290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0153FB02-285B-4CD6-86DF-7695EF619881}" type="pres">
      <dgm:prSet presAssocID="{AC783725-8F12-4FF2-A94F-DADA90EE02D5}" presName="level3hierChild" presStyleCnt="0"/>
      <dgm:spPr/>
      <dgm:t>
        <a:bodyPr/>
        <a:lstStyle/>
        <a:p>
          <a:endParaRPr lang="en-US"/>
        </a:p>
      </dgm:t>
    </dgm:pt>
    <dgm:pt modelId="{1BE08216-BAB1-4134-8F59-FA4FDE22C361}" type="pres">
      <dgm:prSet presAssocID="{91A78396-0134-4A79-8156-64295E6478DD}" presName="conn2-1" presStyleLbl="parChTrans1D2" presStyleIdx="2" presStyleCnt="3"/>
      <dgm:spPr/>
      <dgm:t>
        <a:bodyPr/>
        <a:lstStyle/>
        <a:p>
          <a:endParaRPr lang="vi-VN"/>
        </a:p>
      </dgm:t>
    </dgm:pt>
    <dgm:pt modelId="{55510EE7-3A4D-4B26-8651-BD0C3922D466}" type="pres">
      <dgm:prSet presAssocID="{91A78396-0134-4A79-8156-64295E6478DD}" presName="connTx" presStyleLbl="parChTrans1D2" presStyleIdx="2" presStyleCnt="3"/>
      <dgm:spPr/>
      <dgm:t>
        <a:bodyPr/>
        <a:lstStyle/>
        <a:p>
          <a:endParaRPr lang="vi-VN"/>
        </a:p>
      </dgm:t>
    </dgm:pt>
    <dgm:pt modelId="{C1944065-E83F-4D3F-A616-D840900AD7D7}" type="pres">
      <dgm:prSet presAssocID="{62DE361A-BB44-40BD-8450-716728DF733D}" presName="root2" presStyleCnt="0"/>
      <dgm:spPr/>
      <dgm:t>
        <a:bodyPr/>
        <a:lstStyle/>
        <a:p>
          <a:endParaRPr lang="en-US"/>
        </a:p>
      </dgm:t>
    </dgm:pt>
    <dgm:pt modelId="{38DAEA15-7299-4AEB-83C1-765E5A6656EA}" type="pres">
      <dgm:prSet presAssocID="{62DE361A-BB44-40BD-8450-716728DF733D}" presName="LevelTwoTextNode" presStyleLbl="node2" presStyleIdx="2" presStyleCnt="3" custScaleX="168575" custScaleY="167960" custLinFactNeighborX="1910" custLinFactNeighborY="15036">
        <dgm:presLayoutVars>
          <dgm:chPref val="3"/>
        </dgm:presLayoutVars>
      </dgm:prSet>
      <dgm:spPr/>
      <dgm:t>
        <a:bodyPr/>
        <a:lstStyle/>
        <a:p>
          <a:endParaRPr lang="vi-VN"/>
        </a:p>
      </dgm:t>
    </dgm:pt>
    <dgm:pt modelId="{E48C769A-3FBE-46B3-B673-215423F07435}" type="pres">
      <dgm:prSet presAssocID="{62DE361A-BB44-40BD-8450-716728DF733D}" presName="level3hierChild" presStyleCnt="0"/>
      <dgm:spPr/>
      <dgm:t>
        <a:bodyPr/>
        <a:lstStyle/>
        <a:p>
          <a:endParaRPr lang="en-US"/>
        </a:p>
      </dgm:t>
    </dgm:pt>
  </dgm:ptLst>
  <dgm:cxnLst>
    <dgm:cxn modelId="{8DE08DD8-2E8D-481D-879E-EF06C34BCD1D}" type="presOf" srcId="{62DE361A-BB44-40BD-8450-716728DF733D}" destId="{38DAEA15-7299-4AEB-83C1-765E5A6656EA}" srcOrd="0" destOrd="0" presId="urn:microsoft.com/office/officeart/2008/layout/HorizontalMultiLevelHierarchy"/>
    <dgm:cxn modelId="{BB4F95C3-E695-444F-BCA7-84BA9031DCB7}" type="presOf" srcId="{76784B25-DD2E-409B-839D-1C50E8D36E91}" destId="{D28C3C86-01F9-4FB8-A6A7-F9AFEF402202}" srcOrd="0" destOrd="0" presId="urn:microsoft.com/office/officeart/2008/layout/HorizontalMultiLevelHierarchy"/>
    <dgm:cxn modelId="{D956C045-1A9D-4AC1-A7E5-213F66E6722C}" type="presOf" srcId="{A8C8B960-1F65-49BD-889F-BFAF11F58506}" destId="{69A764B6-87CB-4F93-8312-5EDB8612EECE}" srcOrd="0" destOrd="0" presId="urn:microsoft.com/office/officeart/2008/layout/HorizontalMultiLevelHierarchy"/>
    <dgm:cxn modelId="{7F693952-28D0-407F-88A8-F7BAC8312A93}" srcId="{995B5762-D1C5-4A2D-B169-8231E11F96FC}" destId="{6012FE31-89E9-447D-B906-3FD31133980B}" srcOrd="0" destOrd="0" parTransId="{76784B25-DD2E-409B-839D-1C50E8D36E91}" sibTransId="{BFE6C19A-0DF7-40DF-81AC-AB923B779A90}"/>
    <dgm:cxn modelId="{AD69F12C-F86C-4CD8-9F93-8CD83388DDFB}" srcId="{995B5762-D1C5-4A2D-B169-8231E11F96FC}" destId="{62DE361A-BB44-40BD-8450-716728DF733D}" srcOrd="2" destOrd="0" parTransId="{91A78396-0134-4A79-8156-64295E6478DD}" sibTransId="{A383E2D4-30F8-44AF-AE5E-12070F72409B}"/>
    <dgm:cxn modelId="{0226E95A-F72D-4A8B-866E-AD28BD1169F3}" srcId="{995B5762-D1C5-4A2D-B169-8231E11F96FC}" destId="{AC783725-8F12-4FF2-A94F-DADA90EE02D5}" srcOrd="1" destOrd="0" parTransId="{A8C8B960-1F65-49BD-889F-BFAF11F58506}" sibTransId="{2F42A761-DCF9-444D-905D-53421254AE2A}"/>
    <dgm:cxn modelId="{2D4630C9-0D77-4A6B-AAE3-298CFACB8220}" type="presOf" srcId="{A8C8B960-1F65-49BD-889F-BFAF11F58506}" destId="{150F86B4-B720-4C96-AF63-E07518FB919B}" srcOrd="1" destOrd="0" presId="urn:microsoft.com/office/officeart/2008/layout/HorizontalMultiLevelHierarchy"/>
    <dgm:cxn modelId="{1BAED50F-D817-42AA-992B-0E4E1D5B1465}" type="presOf" srcId="{6012FE31-89E9-447D-B906-3FD31133980B}" destId="{3E424DDF-39B1-4F39-9499-9B55DE386C20}" srcOrd="0" destOrd="0" presId="urn:microsoft.com/office/officeart/2008/layout/HorizontalMultiLevelHierarchy"/>
    <dgm:cxn modelId="{0292E3D5-E6E8-41D2-AC60-A0DB56774299}" type="presOf" srcId="{995B5762-D1C5-4A2D-B169-8231E11F96FC}" destId="{A416E4B1-DA6F-4765-9F4F-A46906572412}" srcOrd="0" destOrd="0" presId="urn:microsoft.com/office/officeart/2008/layout/HorizontalMultiLevelHierarchy"/>
    <dgm:cxn modelId="{A3108473-9527-4594-92B6-756AAE2E115E}" type="presOf" srcId="{AC783725-8F12-4FF2-A94F-DADA90EE02D5}" destId="{27B63F4D-5663-4D33-B50B-8C55BA4FF45B}" srcOrd="0" destOrd="0" presId="urn:microsoft.com/office/officeart/2008/layout/HorizontalMultiLevelHierarchy"/>
    <dgm:cxn modelId="{B9D2A638-71C9-4D49-9565-5046B227E6EE}" srcId="{3F601B6F-BCF4-4E46-B74A-ABC6130A42ED}" destId="{995B5762-D1C5-4A2D-B169-8231E11F96FC}" srcOrd="0" destOrd="0" parTransId="{C56A956F-47F5-4BCF-A0E8-C6BFD85C113A}" sibTransId="{43DD1D3B-5C14-4536-A80C-8BC0101ABB96}"/>
    <dgm:cxn modelId="{9172D85E-60EE-49CF-A5D6-657FEED0AE17}" type="presOf" srcId="{3F601B6F-BCF4-4E46-B74A-ABC6130A42ED}" destId="{B369A0DE-9DAC-4E1A-A560-4FAF16CEDEA4}" srcOrd="0" destOrd="0" presId="urn:microsoft.com/office/officeart/2008/layout/HorizontalMultiLevelHierarchy"/>
    <dgm:cxn modelId="{DF835228-C4D8-4480-A467-13C136483AC3}" type="presOf" srcId="{91A78396-0134-4A79-8156-64295E6478DD}" destId="{1BE08216-BAB1-4134-8F59-FA4FDE22C361}" srcOrd="0" destOrd="0" presId="urn:microsoft.com/office/officeart/2008/layout/HorizontalMultiLevelHierarchy"/>
    <dgm:cxn modelId="{922C2342-38E0-46B6-9D21-3F4A6A02929B}" type="presOf" srcId="{91A78396-0134-4A79-8156-64295E6478DD}" destId="{55510EE7-3A4D-4B26-8651-BD0C3922D466}" srcOrd="1" destOrd="0" presId="urn:microsoft.com/office/officeart/2008/layout/HorizontalMultiLevelHierarchy"/>
    <dgm:cxn modelId="{92E0C310-62D4-4651-8340-6B1CF590EC7D}" type="presOf" srcId="{76784B25-DD2E-409B-839D-1C50E8D36E91}" destId="{EDCE6B61-33C5-42DA-BEE5-A5CF79FCB264}" srcOrd="1" destOrd="0" presId="urn:microsoft.com/office/officeart/2008/layout/HorizontalMultiLevelHierarchy"/>
    <dgm:cxn modelId="{0925CAA4-2110-44FE-8D84-0AE52C920C9F}" type="presParOf" srcId="{B369A0DE-9DAC-4E1A-A560-4FAF16CEDEA4}" destId="{637818CE-C4CB-495D-92B9-9A5D3440690B}" srcOrd="0" destOrd="0" presId="urn:microsoft.com/office/officeart/2008/layout/HorizontalMultiLevelHierarchy"/>
    <dgm:cxn modelId="{3CEEB146-5B33-4F84-9A07-57762D891AF6}" type="presParOf" srcId="{637818CE-C4CB-495D-92B9-9A5D3440690B}" destId="{A416E4B1-DA6F-4765-9F4F-A46906572412}" srcOrd="0" destOrd="0" presId="urn:microsoft.com/office/officeart/2008/layout/HorizontalMultiLevelHierarchy"/>
    <dgm:cxn modelId="{015EE81C-27B5-4A12-BF41-C458E47BF75F}" type="presParOf" srcId="{637818CE-C4CB-495D-92B9-9A5D3440690B}" destId="{BC111783-41F2-4F08-92AD-FAE9B34ED4EE}" srcOrd="1" destOrd="0" presId="urn:microsoft.com/office/officeart/2008/layout/HorizontalMultiLevelHierarchy"/>
    <dgm:cxn modelId="{0D5F619C-E79C-4736-9F18-AF8C053FF65D}" type="presParOf" srcId="{BC111783-41F2-4F08-92AD-FAE9B34ED4EE}" destId="{D28C3C86-01F9-4FB8-A6A7-F9AFEF402202}" srcOrd="0" destOrd="0" presId="urn:microsoft.com/office/officeart/2008/layout/HorizontalMultiLevelHierarchy"/>
    <dgm:cxn modelId="{67A2E6DF-A551-491E-8D6C-15328BCC9D40}" type="presParOf" srcId="{D28C3C86-01F9-4FB8-A6A7-F9AFEF402202}" destId="{EDCE6B61-33C5-42DA-BEE5-A5CF79FCB264}" srcOrd="0" destOrd="0" presId="urn:microsoft.com/office/officeart/2008/layout/HorizontalMultiLevelHierarchy"/>
    <dgm:cxn modelId="{31469314-67F1-4AAF-8181-72F00B26A8CA}" type="presParOf" srcId="{BC111783-41F2-4F08-92AD-FAE9B34ED4EE}" destId="{6575F291-DD56-44D7-8F37-4D0DD9DBECB3}" srcOrd="1" destOrd="0" presId="urn:microsoft.com/office/officeart/2008/layout/HorizontalMultiLevelHierarchy"/>
    <dgm:cxn modelId="{F866EB7C-0749-4F6B-ADDE-FAC0C52317F1}" type="presParOf" srcId="{6575F291-DD56-44D7-8F37-4D0DD9DBECB3}" destId="{3E424DDF-39B1-4F39-9499-9B55DE386C20}" srcOrd="0" destOrd="0" presId="urn:microsoft.com/office/officeart/2008/layout/HorizontalMultiLevelHierarchy"/>
    <dgm:cxn modelId="{D1946FAB-3411-4CA8-9931-1F33CFA0DD0B}" type="presParOf" srcId="{6575F291-DD56-44D7-8F37-4D0DD9DBECB3}" destId="{6836885B-4827-42EC-91C3-B04A5F854C0A}" srcOrd="1" destOrd="0" presId="urn:microsoft.com/office/officeart/2008/layout/HorizontalMultiLevelHierarchy"/>
    <dgm:cxn modelId="{ACC917E0-0F14-4993-9705-891636522933}" type="presParOf" srcId="{BC111783-41F2-4F08-92AD-FAE9B34ED4EE}" destId="{69A764B6-87CB-4F93-8312-5EDB8612EECE}" srcOrd="2" destOrd="0" presId="urn:microsoft.com/office/officeart/2008/layout/HorizontalMultiLevelHierarchy"/>
    <dgm:cxn modelId="{66DF979F-7AC6-491A-B7B8-E235F26454D9}" type="presParOf" srcId="{69A764B6-87CB-4F93-8312-5EDB8612EECE}" destId="{150F86B4-B720-4C96-AF63-E07518FB919B}" srcOrd="0" destOrd="0" presId="urn:microsoft.com/office/officeart/2008/layout/HorizontalMultiLevelHierarchy"/>
    <dgm:cxn modelId="{447A9C61-DC97-454B-8F74-47CA3486342F}" type="presParOf" srcId="{BC111783-41F2-4F08-92AD-FAE9B34ED4EE}" destId="{BA747C4D-11F3-4939-B29A-231EFBF1E630}" srcOrd="3" destOrd="0" presId="urn:microsoft.com/office/officeart/2008/layout/HorizontalMultiLevelHierarchy"/>
    <dgm:cxn modelId="{DE6CA44A-1916-4211-B72D-78110BD408D3}" type="presParOf" srcId="{BA747C4D-11F3-4939-B29A-231EFBF1E630}" destId="{27B63F4D-5663-4D33-B50B-8C55BA4FF45B}" srcOrd="0" destOrd="0" presId="urn:microsoft.com/office/officeart/2008/layout/HorizontalMultiLevelHierarchy"/>
    <dgm:cxn modelId="{97C55286-30EE-4E56-B844-ADADB60C1981}" type="presParOf" srcId="{BA747C4D-11F3-4939-B29A-231EFBF1E630}" destId="{0153FB02-285B-4CD6-86DF-7695EF619881}" srcOrd="1" destOrd="0" presId="urn:microsoft.com/office/officeart/2008/layout/HorizontalMultiLevelHierarchy"/>
    <dgm:cxn modelId="{DC3790E2-9247-45D8-B54D-3FB4F91EA952}" type="presParOf" srcId="{BC111783-41F2-4F08-92AD-FAE9B34ED4EE}" destId="{1BE08216-BAB1-4134-8F59-FA4FDE22C361}" srcOrd="4" destOrd="0" presId="urn:microsoft.com/office/officeart/2008/layout/HorizontalMultiLevelHierarchy"/>
    <dgm:cxn modelId="{CB24849F-F45D-4199-A984-8DB64C28E39D}" type="presParOf" srcId="{1BE08216-BAB1-4134-8F59-FA4FDE22C361}" destId="{55510EE7-3A4D-4B26-8651-BD0C3922D466}" srcOrd="0" destOrd="0" presId="urn:microsoft.com/office/officeart/2008/layout/HorizontalMultiLevelHierarchy"/>
    <dgm:cxn modelId="{EC2DE492-561F-4C79-98F6-D3793232CA41}" type="presParOf" srcId="{BC111783-41F2-4F08-92AD-FAE9B34ED4EE}" destId="{C1944065-E83F-4D3F-A616-D840900AD7D7}" srcOrd="5" destOrd="0" presId="urn:microsoft.com/office/officeart/2008/layout/HorizontalMultiLevelHierarchy"/>
    <dgm:cxn modelId="{7F77BC9B-8597-4B1C-B1B2-5AAE5E9C2838}" type="presParOf" srcId="{C1944065-E83F-4D3F-A616-D840900AD7D7}" destId="{38DAEA15-7299-4AEB-83C1-765E5A6656EA}" srcOrd="0" destOrd="0" presId="urn:microsoft.com/office/officeart/2008/layout/HorizontalMultiLevelHierarchy"/>
    <dgm:cxn modelId="{08D007B8-9861-4149-9D7B-E962950D9CE1}" type="presParOf" srcId="{C1944065-E83F-4D3F-A616-D840900AD7D7}" destId="{E48C769A-3FBE-46B3-B673-215423F0743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08216-BAB1-4134-8F59-FA4FDE22C361}">
      <dsp:nvSpPr>
        <dsp:cNvPr id="0" name=""/>
        <dsp:cNvSpPr/>
      </dsp:nvSpPr>
      <dsp:spPr>
        <a:xfrm>
          <a:off x="1314534" y="2799432"/>
          <a:ext cx="738437" cy="1623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9218" y="0"/>
              </a:lnTo>
              <a:lnTo>
                <a:pt x="369218" y="1623611"/>
              </a:lnTo>
              <a:lnTo>
                <a:pt x="738437" y="1623611"/>
              </a:lnTo>
            </a:path>
          </a:pathLst>
        </a:custGeom>
        <a:noFill/>
        <a:ln w="19050" cap="flat" cmpd="sng" algn="ctr">
          <a:solidFill>
            <a:schemeClr val="accent4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>
            <a:solidFill>
              <a:schemeClr val="tx1"/>
            </a:solidFill>
          </a:endParaRPr>
        </a:p>
      </dsp:txBody>
      <dsp:txXfrm>
        <a:off x="1639162" y="3566646"/>
        <a:ext cx="89182" cy="89182"/>
      </dsp:txXfrm>
    </dsp:sp>
    <dsp:sp modelId="{69A764B6-87CB-4F93-8312-5EDB8612EECE}">
      <dsp:nvSpPr>
        <dsp:cNvPr id="0" name=""/>
        <dsp:cNvSpPr/>
      </dsp:nvSpPr>
      <dsp:spPr>
        <a:xfrm>
          <a:off x="1314534" y="2589034"/>
          <a:ext cx="700588" cy="210397"/>
        </a:xfrm>
        <a:custGeom>
          <a:avLst/>
          <a:gdLst/>
          <a:ahLst/>
          <a:cxnLst/>
          <a:rect l="0" t="0" r="0" b="0"/>
          <a:pathLst>
            <a:path>
              <a:moveTo>
                <a:pt x="0" y="210397"/>
              </a:moveTo>
              <a:lnTo>
                <a:pt x="350294" y="210397"/>
              </a:lnTo>
              <a:lnTo>
                <a:pt x="350294" y="0"/>
              </a:lnTo>
              <a:lnTo>
                <a:pt x="700588" y="0"/>
              </a:lnTo>
            </a:path>
          </a:pathLst>
        </a:custGeom>
        <a:noFill/>
        <a:ln w="19050" cap="flat" cmpd="sng" algn="ctr">
          <a:solidFill>
            <a:schemeClr val="accent4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>
            <a:solidFill>
              <a:schemeClr val="tx1"/>
            </a:solidFill>
          </a:endParaRPr>
        </a:p>
      </dsp:txBody>
      <dsp:txXfrm>
        <a:off x="1646541" y="2675945"/>
        <a:ext cx="36574" cy="36574"/>
      </dsp:txXfrm>
    </dsp:sp>
    <dsp:sp modelId="{D28C3C86-01F9-4FB8-A6A7-F9AFEF402202}">
      <dsp:nvSpPr>
        <dsp:cNvPr id="0" name=""/>
        <dsp:cNvSpPr/>
      </dsp:nvSpPr>
      <dsp:spPr>
        <a:xfrm>
          <a:off x="1314534" y="1042596"/>
          <a:ext cx="700352" cy="1756835"/>
        </a:xfrm>
        <a:custGeom>
          <a:avLst/>
          <a:gdLst/>
          <a:ahLst/>
          <a:cxnLst/>
          <a:rect l="0" t="0" r="0" b="0"/>
          <a:pathLst>
            <a:path>
              <a:moveTo>
                <a:pt x="0" y="1756835"/>
              </a:moveTo>
              <a:lnTo>
                <a:pt x="350176" y="1756835"/>
              </a:lnTo>
              <a:lnTo>
                <a:pt x="350176" y="0"/>
              </a:lnTo>
              <a:lnTo>
                <a:pt x="700352" y="0"/>
              </a:lnTo>
            </a:path>
          </a:pathLst>
        </a:custGeom>
        <a:noFill/>
        <a:ln w="19050" cap="flat" cmpd="sng" algn="ctr">
          <a:solidFill>
            <a:schemeClr val="accent4"/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500" kern="1200">
            <a:solidFill>
              <a:schemeClr val="tx1"/>
            </a:solidFill>
          </a:endParaRPr>
        </a:p>
      </dsp:txBody>
      <dsp:txXfrm>
        <a:off x="1617428" y="1873732"/>
        <a:ext cx="94564" cy="94564"/>
      </dsp:txXfrm>
    </dsp:sp>
    <dsp:sp modelId="{A416E4B1-DA6F-4765-9F4F-A46906572412}">
      <dsp:nvSpPr>
        <dsp:cNvPr id="0" name=""/>
        <dsp:cNvSpPr/>
      </dsp:nvSpPr>
      <dsp:spPr>
        <a:xfrm rot="16200000">
          <a:off x="-1360073" y="2362528"/>
          <a:ext cx="4475409" cy="87380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40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Arima Madurai" panose="00000500000000000000" pitchFamily="2" charset="0"/>
              <a:cs typeface="Arima Madurai" panose="00000500000000000000" pitchFamily="2" charset="0"/>
            </a:rPr>
            <a:t>Các dạng động não</a:t>
          </a:r>
          <a:endParaRPr lang="vi-VN" sz="4000" b="1" kern="1200" dirty="0">
            <a:solidFill>
              <a:schemeClr val="accent3">
                <a:lumMod val="40000"/>
                <a:lumOff val="60000"/>
              </a:schemeClr>
            </a:solidFill>
            <a:latin typeface="Arima Madurai" panose="00000500000000000000" pitchFamily="2" charset="0"/>
            <a:cs typeface="Arima Madurai" panose="00000500000000000000" pitchFamily="2" charset="0"/>
          </a:endParaRPr>
        </a:p>
      </dsp:txBody>
      <dsp:txXfrm>
        <a:off x="-1360073" y="2362528"/>
        <a:ext cx="4475409" cy="873807"/>
      </dsp:txXfrm>
    </dsp:sp>
    <dsp:sp modelId="{3E424DDF-39B1-4F39-9499-9B55DE386C20}">
      <dsp:nvSpPr>
        <dsp:cNvPr id="0" name=""/>
        <dsp:cNvSpPr/>
      </dsp:nvSpPr>
      <dsp:spPr>
        <a:xfrm>
          <a:off x="2014887" y="467355"/>
          <a:ext cx="5698673" cy="1150481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1" kern="1200" dirty="0" smtClean="0">
              <a:latin typeface="Times New Roman" pitchFamily="18" charset="0"/>
              <a:cs typeface="Times New Roman" pitchFamily="18" charset="0"/>
            </a:rPr>
            <a:t>  </a:t>
          </a:r>
          <a:r>
            <a:rPr lang="en-US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</a:t>
          </a:r>
          <a:r>
            <a:rPr lang="vi-VN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ộng não công khai</a:t>
          </a:r>
          <a:endParaRPr lang="en-US" sz="1600" b="1" kern="1200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hình thức thông thường của động não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C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ác thành viên công khai phát biểu (bằng miệng) ý tưởng </a:t>
          </a:r>
          <a:endParaRPr lang="vi-VN" sz="1400" kern="1200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sp:txBody>
      <dsp:txXfrm>
        <a:off x="2014887" y="467355"/>
        <a:ext cx="5698673" cy="1150481"/>
      </dsp:txXfrm>
    </dsp:sp>
    <dsp:sp modelId="{27B63F4D-5663-4D33-B50B-8C55BA4FF45B}">
      <dsp:nvSpPr>
        <dsp:cNvPr id="0" name=""/>
        <dsp:cNvSpPr/>
      </dsp:nvSpPr>
      <dsp:spPr>
        <a:xfrm>
          <a:off x="2015123" y="1861949"/>
          <a:ext cx="5688697" cy="1454170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rPr>
            <a:t>  </a:t>
          </a:r>
          <a:r>
            <a:rPr lang="vi-VN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Động não viết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một hình thức biến đổi của động não.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T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ừng thành viên tham gia trình bày ý kiến bằng cách viết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	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chung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vào giấy, bảng,..., bằng các từ khóa thành một bản đồ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tư duy, hay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một bài viết hoàn chỉnh về một chủ đề.</a:t>
          </a:r>
          <a:endParaRPr lang="vi-VN" sz="1400" kern="1200" dirty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sp:txBody>
      <dsp:txXfrm>
        <a:off x="2015123" y="1861949"/>
        <a:ext cx="5688697" cy="1454170"/>
      </dsp:txXfrm>
    </dsp:sp>
    <dsp:sp modelId="{38DAEA15-7299-4AEB-83C1-765E5A6656EA}">
      <dsp:nvSpPr>
        <dsp:cNvPr id="0" name=""/>
        <dsp:cNvSpPr/>
      </dsp:nvSpPr>
      <dsp:spPr>
        <a:xfrm>
          <a:off x="2052972" y="3560118"/>
          <a:ext cx="5681518" cy="1725850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 </a:t>
          </a:r>
          <a:r>
            <a:rPr lang="vi-VN" sz="1600" b="1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Động não không công khai </a:t>
          </a:r>
          <a:endParaRPr lang="vi-VN" sz="1400" b="1" kern="1200" dirty="0" smtClean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L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à một hình thức của động não viết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- 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Mỗi một thành viên viết riêng ra giấy, nhưng chưa công khai,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Sau đó  tập hợp các ý tưởng riêng và thảo luận chung về các ý </a:t>
          </a:r>
          <a:r>
            <a:rPr lang="en-US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	</a:t>
          </a:r>
          <a:r>
            <a:rPr lang="vi-VN" sz="1400" kern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Livvic" pitchFamily="2" charset="0"/>
              <a:cs typeface="Times New Roman" pitchFamily="18" charset="0"/>
            </a:rPr>
            <a:t>kiến hoặc tiếp tục phát triển các ý tưởng tốt.</a:t>
          </a:r>
          <a:endParaRPr lang="vi-VN" sz="1400" kern="1200" dirty="0">
            <a:solidFill>
              <a:schemeClr val="accent3">
                <a:lumMod val="40000"/>
                <a:lumOff val="60000"/>
              </a:schemeClr>
            </a:solidFill>
            <a:latin typeface="Livvic" pitchFamily="2" charset="0"/>
            <a:cs typeface="Times New Roman" pitchFamily="18" charset="0"/>
          </a:endParaRPr>
        </a:p>
      </dsp:txBody>
      <dsp:txXfrm>
        <a:off x="2052972" y="3560118"/>
        <a:ext cx="5681518" cy="1725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11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905F0-B533-483B-B332-39EDE45689B6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E5AF6-6926-45B9-894D-5C1DBB07F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701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5AF6-6926-45B9-894D-5C1DBB07FB8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8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E5AF6-6926-45B9-894D-5C1DBB07FB8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78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7581"/>
          <a:stretch/>
        </p:blipFill>
        <p:spPr>
          <a:xfrm>
            <a:off x="0" y="0"/>
            <a:ext cx="1220372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5E962-A5B1-492A-953A-52C9DB33B05F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9F5AE-C8DB-4029-88A3-6A726951544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7581"/>
          <a:stretch/>
        </p:blipFill>
        <p:spPr>
          <a:xfrm>
            <a:off x="-11722" y="-74802"/>
            <a:ext cx="12203722" cy="6858000"/>
          </a:xfrm>
          <a:prstGeom prst="rect">
            <a:avLst/>
          </a:prstGeom>
        </p:spPr>
      </p:pic>
      <p:pic>
        <p:nvPicPr>
          <p:cNvPr id="14" name="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18" y="6435014"/>
            <a:ext cx="1206775" cy="241355"/>
          </a:xfrm>
          <a:prstGeom prst="rect">
            <a:avLst/>
          </a:prstGeom>
        </p:spPr>
      </p:pic>
      <p:pic>
        <p:nvPicPr>
          <p:cNvPr id="16" name="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93" y="0"/>
            <a:ext cx="4420607" cy="1155963"/>
          </a:xfrm>
          <a:prstGeom prst="rect">
            <a:avLst/>
          </a:prstGeom>
        </p:spPr>
      </p:pic>
      <p:pic>
        <p:nvPicPr>
          <p:cNvPr id="18" name="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7" y="599606"/>
            <a:ext cx="2189186" cy="851823"/>
          </a:xfrm>
          <a:prstGeom prst="rect">
            <a:avLst/>
          </a:prstGeom>
        </p:spPr>
      </p:pic>
      <p:pic>
        <p:nvPicPr>
          <p:cNvPr id="20" name="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1696" y="4347885"/>
            <a:ext cx="1882014" cy="1937400"/>
          </a:xfrm>
          <a:prstGeom prst="rect">
            <a:avLst/>
          </a:prstGeom>
        </p:spPr>
      </p:pic>
      <p:sp>
        <p:nvSpPr>
          <p:cNvPr id="23" name="22"/>
          <p:cNvSpPr txBox="1"/>
          <p:nvPr/>
        </p:nvSpPr>
        <p:spPr>
          <a:xfrm>
            <a:off x="1189344" y="2237601"/>
            <a:ext cx="9674035" cy="2877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ea typeface="禹卫书法行书简体" panose="02000603000000000000" pitchFamily="2" charset="-122"/>
                <a:cs typeface="Arima Madurai" panose="00000500000000000000" pitchFamily="2" charset="0"/>
              </a:rPr>
              <a:t>Chào mừng cô và các bạn đến với bài thuyết trình của nhóm 4 </a:t>
            </a:r>
            <a:endParaRPr lang="zh-CN" altLang="en-US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ea typeface="禹卫书法行书简体" panose="02000603000000000000" pitchFamily="2" charset="-122"/>
              <a:cs typeface="Arima Madurai" panose="00000500000000000000" pitchFamily="2" charset="0"/>
            </a:endParaRPr>
          </a:p>
        </p:txBody>
      </p:sp>
      <p:pic>
        <p:nvPicPr>
          <p:cNvPr id="2" name="Joel Hanson - Traveling 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333500" y="3395748"/>
            <a:ext cx="609600" cy="609600"/>
          </a:xfrm>
          <a:prstGeom prst="rect">
            <a:avLst/>
          </a:prstGeom>
        </p:spPr>
      </p:pic>
      <p:grpSp>
        <p:nvGrpSpPr>
          <p:cNvPr id="17" name="16"/>
          <p:cNvGrpSpPr/>
          <p:nvPr/>
        </p:nvGrpSpPr>
        <p:grpSpPr>
          <a:xfrm flipH="1">
            <a:off x="8309917" y="3906254"/>
            <a:ext cx="2558887" cy="2649436"/>
            <a:chOff x="9782175" y="3675063"/>
            <a:chExt cx="2058988" cy="2673350"/>
          </a:xfrm>
        </p:grpSpPr>
        <p:sp>
          <p:nvSpPr>
            <p:cNvPr id="19" name="Freeform 423"/>
            <p:cNvSpPr/>
            <p:nvPr/>
          </p:nvSpPr>
          <p:spPr bwMode="auto">
            <a:xfrm>
              <a:off x="11125200" y="4379913"/>
              <a:ext cx="715963" cy="774700"/>
            </a:xfrm>
            <a:custGeom>
              <a:avLst/>
              <a:gdLst>
                <a:gd name="T0" fmla="*/ 30 w 190"/>
                <a:gd name="T1" fmla="*/ 188 h 206"/>
                <a:gd name="T2" fmla="*/ 5 w 190"/>
                <a:gd name="T3" fmla="*/ 138 h 206"/>
                <a:gd name="T4" fmla="*/ 27 w 190"/>
                <a:gd name="T5" fmla="*/ 137 h 206"/>
                <a:gd name="T6" fmla="*/ 36 w 190"/>
                <a:gd name="T7" fmla="*/ 151 h 206"/>
                <a:gd name="T8" fmla="*/ 56 w 190"/>
                <a:gd name="T9" fmla="*/ 140 h 206"/>
                <a:gd name="T10" fmla="*/ 42 w 190"/>
                <a:gd name="T11" fmla="*/ 123 h 206"/>
                <a:gd name="T12" fmla="*/ 25 w 190"/>
                <a:gd name="T13" fmla="*/ 132 h 206"/>
                <a:gd name="T14" fmla="*/ 3 w 190"/>
                <a:gd name="T15" fmla="*/ 132 h 206"/>
                <a:gd name="T16" fmla="*/ 18 w 190"/>
                <a:gd name="T17" fmla="*/ 97 h 206"/>
                <a:gd name="T18" fmla="*/ 61 w 190"/>
                <a:gd name="T19" fmla="*/ 104 h 206"/>
                <a:gd name="T20" fmla="*/ 46 w 190"/>
                <a:gd name="T21" fmla="*/ 11 h 206"/>
                <a:gd name="T22" fmla="*/ 77 w 190"/>
                <a:gd name="T23" fmla="*/ 6 h 206"/>
                <a:gd name="T24" fmla="*/ 86 w 190"/>
                <a:gd name="T25" fmla="*/ 88 h 206"/>
                <a:gd name="T26" fmla="*/ 93 w 190"/>
                <a:gd name="T27" fmla="*/ 88 h 206"/>
                <a:gd name="T28" fmla="*/ 102 w 190"/>
                <a:gd name="T29" fmla="*/ 2 h 206"/>
                <a:gd name="T30" fmla="*/ 137 w 190"/>
                <a:gd name="T31" fmla="*/ 14 h 206"/>
                <a:gd name="T32" fmla="*/ 114 w 190"/>
                <a:gd name="T33" fmla="*/ 95 h 206"/>
                <a:gd name="T34" fmla="*/ 118 w 190"/>
                <a:gd name="T35" fmla="*/ 95 h 206"/>
                <a:gd name="T36" fmla="*/ 162 w 190"/>
                <a:gd name="T37" fmla="*/ 33 h 206"/>
                <a:gd name="T38" fmla="*/ 185 w 190"/>
                <a:gd name="T39" fmla="*/ 62 h 206"/>
                <a:gd name="T40" fmla="*/ 134 w 190"/>
                <a:gd name="T41" fmla="*/ 118 h 206"/>
                <a:gd name="T42" fmla="*/ 79 w 190"/>
                <a:gd name="T43" fmla="*/ 206 h 206"/>
                <a:gd name="T44" fmla="*/ 30 w 190"/>
                <a:gd name="T45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206">
                  <a:moveTo>
                    <a:pt x="30" y="188"/>
                  </a:moveTo>
                  <a:cubicBezTo>
                    <a:pt x="31" y="185"/>
                    <a:pt x="0" y="166"/>
                    <a:pt x="5" y="138"/>
                  </a:cubicBezTo>
                  <a:cubicBezTo>
                    <a:pt x="5" y="138"/>
                    <a:pt x="23" y="134"/>
                    <a:pt x="27" y="137"/>
                  </a:cubicBezTo>
                  <a:cubicBezTo>
                    <a:pt x="30" y="140"/>
                    <a:pt x="27" y="150"/>
                    <a:pt x="36" y="151"/>
                  </a:cubicBezTo>
                  <a:cubicBezTo>
                    <a:pt x="44" y="152"/>
                    <a:pt x="53" y="151"/>
                    <a:pt x="56" y="140"/>
                  </a:cubicBezTo>
                  <a:cubicBezTo>
                    <a:pt x="58" y="130"/>
                    <a:pt x="50" y="124"/>
                    <a:pt x="42" y="123"/>
                  </a:cubicBezTo>
                  <a:cubicBezTo>
                    <a:pt x="35" y="122"/>
                    <a:pt x="30" y="132"/>
                    <a:pt x="25" y="132"/>
                  </a:cubicBezTo>
                  <a:cubicBezTo>
                    <a:pt x="20" y="133"/>
                    <a:pt x="3" y="132"/>
                    <a:pt x="3" y="132"/>
                  </a:cubicBezTo>
                  <a:cubicBezTo>
                    <a:pt x="3" y="132"/>
                    <a:pt x="3" y="106"/>
                    <a:pt x="18" y="97"/>
                  </a:cubicBezTo>
                  <a:cubicBezTo>
                    <a:pt x="32" y="87"/>
                    <a:pt x="61" y="104"/>
                    <a:pt x="61" y="104"/>
                  </a:cubicBezTo>
                  <a:cubicBezTo>
                    <a:pt x="61" y="104"/>
                    <a:pt x="41" y="19"/>
                    <a:pt x="46" y="11"/>
                  </a:cubicBezTo>
                  <a:cubicBezTo>
                    <a:pt x="51" y="4"/>
                    <a:pt x="74" y="4"/>
                    <a:pt x="77" y="6"/>
                  </a:cubicBezTo>
                  <a:cubicBezTo>
                    <a:pt x="80" y="9"/>
                    <a:pt x="83" y="87"/>
                    <a:pt x="86" y="88"/>
                  </a:cubicBezTo>
                  <a:cubicBezTo>
                    <a:pt x="89" y="89"/>
                    <a:pt x="93" y="88"/>
                    <a:pt x="93" y="88"/>
                  </a:cubicBezTo>
                  <a:cubicBezTo>
                    <a:pt x="93" y="88"/>
                    <a:pt x="96" y="3"/>
                    <a:pt x="102" y="2"/>
                  </a:cubicBezTo>
                  <a:cubicBezTo>
                    <a:pt x="108" y="0"/>
                    <a:pt x="136" y="2"/>
                    <a:pt x="137" y="14"/>
                  </a:cubicBezTo>
                  <a:cubicBezTo>
                    <a:pt x="138" y="26"/>
                    <a:pt x="111" y="93"/>
                    <a:pt x="114" y="95"/>
                  </a:cubicBezTo>
                  <a:cubicBezTo>
                    <a:pt x="116" y="96"/>
                    <a:pt x="118" y="95"/>
                    <a:pt x="118" y="95"/>
                  </a:cubicBezTo>
                  <a:cubicBezTo>
                    <a:pt x="118" y="95"/>
                    <a:pt x="151" y="29"/>
                    <a:pt x="162" y="33"/>
                  </a:cubicBezTo>
                  <a:cubicBezTo>
                    <a:pt x="173" y="38"/>
                    <a:pt x="190" y="55"/>
                    <a:pt x="185" y="62"/>
                  </a:cubicBezTo>
                  <a:cubicBezTo>
                    <a:pt x="181" y="70"/>
                    <a:pt x="133" y="116"/>
                    <a:pt x="134" y="118"/>
                  </a:cubicBezTo>
                  <a:cubicBezTo>
                    <a:pt x="141" y="152"/>
                    <a:pt x="108" y="190"/>
                    <a:pt x="79" y="206"/>
                  </a:cubicBezTo>
                  <a:lnTo>
                    <a:pt x="30" y="18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424"/>
            <p:cNvSpPr>
              <a:spLocks noEditPoints="1"/>
            </p:cNvSpPr>
            <p:nvPr/>
          </p:nvSpPr>
          <p:spPr bwMode="auto">
            <a:xfrm>
              <a:off x="11377613" y="4394201"/>
              <a:ext cx="452438" cy="460375"/>
            </a:xfrm>
            <a:custGeom>
              <a:avLst/>
              <a:gdLst>
                <a:gd name="T0" fmla="*/ 0 w 120"/>
                <a:gd name="T1" fmla="*/ 1 h 122"/>
                <a:gd name="T2" fmla="*/ 10 w 120"/>
                <a:gd name="T3" fmla="*/ 2 h 122"/>
                <a:gd name="T4" fmla="*/ 19 w 120"/>
                <a:gd name="T5" fmla="*/ 84 h 122"/>
                <a:gd name="T6" fmla="*/ 26 w 120"/>
                <a:gd name="T7" fmla="*/ 84 h 122"/>
                <a:gd name="T8" fmla="*/ 16 w 120"/>
                <a:gd name="T9" fmla="*/ 90 h 122"/>
                <a:gd name="T10" fmla="*/ 3 w 120"/>
                <a:gd name="T11" fmla="*/ 14 h 122"/>
                <a:gd name="T12" fmla="*/ 0 w 120"/>
                <a:gd name="T13" fmla="*/ 1 h 122"/>
                <a:gd name="T14" fmla="*/ 58 w 120"/>
                <a:gd name="T15" fmla="*/ 0 h 122"/>
                <a:gd name="T16" fmla="*/ 70 w 120"/>
                <a:gd name="T17" fmla="*/ 10 h 122"/>
                <a:gd name="T18" fmla="*/ 47 w 120"/>
                <a:gd name="T19" fmla="*/ 91 h 122"/>
                <a:gd name="T20" fmla="*/ 51 w 120"/>
                <a:gd name="T21" fmla="*/ 91 h 122"/>
                <a:gd name="T22" fmla="*/ 42 w 120"/>
                <a:gd name="T23" fmla="*/ 94 h 122"/>
                <a:gd name="T24" fmla="*/ 60 w 120"/>
                <a:gd name="T25" fmla="*/ 17 h 122"/>
                <a:gd name="T26" fmla="*/ 58 w 120"/>
                <a:gd name="T27" fmla="*/ 0 h 122"/>
                <a:gd name="T28" fmla="*/ 115 w 120"/>
                <a:gd name="T29" fmla="*/ 46 h 122"/>
                <a:gd name="T30" fmla="*/ 107 w 120"/>
                <a:gd name="T31" fmla="*/ 59 h 122"/>
                <a:gd name="T32" fmla="*/ 61 w 120"/>
                <a:gd name="T33" fmla="*/ 114 h 122"/>
                <a:gd name="T34" fmla="*/ 68 w 120"/>
                <a:gd name="T35" fmla="*/ 122 h 122"/>
                <a:gd name="T36" fmla="*/ 67 w 120"/>
                <a:gd name="T37" fmla="*/ 114 h 122"/>
                <a:gd name="T38" fmla="*/ 118 w 120"/>
                <a:gd name="T39" fmla="*/ 58 h 122"/>
                <a:gd name="T40" fmla="*/ 115 w 120"/>
                <a:gd name="T41" fmla="*/ 4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2">
                  <a:moveTo>
                    <a:pt x="0" y="1"/>
                  </a:moveTo>
                  <a:cubicBezTo>
                    <a:pt x="4" y="1"/>
                    <a:pt x="9" y="1"/>
                    <a:pt x="10" y="2"/>
                  </a:cubicBezTo>
                  <a:cubicBezTo>
                    <a:pt x="13" y="5"/>
                    <a:pt x="16" y="83"/>
                    <a:pt x="19" y="84"/>
                  </a:cubicBezTo>
                  <a:cubicBezTo>
                    <a:pt x="22" y="85"/>
                    <a:pt x="26" y="84"/>
                    <a:pt x="26" y="84"/>
                  </a:cubicBezTo>
                  <a:cubicBezTo>
                    <a:pt x="26" y="84"/>
                    <a:pt x="20" y="91"/>
                    <a:pt x="16" y="90"/>
                  </a:cubicBezTo>
                  <a:cubicBezTo>
                    <a:pt x="12" y="88"/>
                    <a:pt x="7" y="33"/>
                    <a:pt x="3" y="14"/>
                  </a:cubicBezTo>
                  <a:cubicBezTo>
                    <a:pt x="2" y="8"/>
                    <a:pt x="1" y="3"/>
                    <a:pt x="0" y="1"/>
                  </a:cubicBezTo>
                  <a:close/>
                  <a:moveTo>
                    <a:pt x="58" y="0"/>
                  </a:moveTo>
                  <a:cubicBezTo>
                    <a:pt x="65" y="2"/>
                    <a:pt x="70" y="5"/>
                    <a:pt x="70" y="10"/>
                  </a:cubicBezTo>
                  <a:cubicBezTo>
                    <a:pt x="71" y="22"/>
                    <a:pt x="44" y="89"/>
                    <a:pt x="47" y="91"/>
                  </a:cubicBezTo>
                  <a:cubicBezTo>
                    <a:pt x="49" y="92"/>
                    <a:pt x="51" y="91"/>
                    <a:pt x="51" y="91"/>
                  </a:cubicBezTo>
                  <a:cubicBezTo>
                    <a:pt x="51" y="91"/>
                    <a:pt x="45" y="97"/>
                    <a:pt x="42" y="94"/>
                  </a:cubicBezTo>
                  <a:cubicBezTo>
                    <a:pt x="38" y="90"/>
                    <a:pt x="56" y="31"/>
                    <a:pt x="60" y="17"/>
                  </a:cubicBezTo>
                  <a:cubicBezTo>
                    <a:pt x="62" y="9"/>
                    <a:pt x="60" y="3"/>
                    <a:pt x="58" y="0"/>
                  </a:cubicBezTo>
                  <a:close/>
                  <a:moveTo>
                    <a:pt x="115" y="46"/>
                  </a:moveTo>
                  <a:cubicBezTo>
                    <a:pt x="114" y="49"/>
                    <a:pt x="112" y="54"/>
                    <a:pt x="107" y="59"/>
                  </a:cubicBezTo>
                  <a:cubicBezTo>
                    <a:pt x="97" y="69"/>
                    <a:pt x="60" y="112"/>
                    <a:pt x="61" y="114"/>
                  </a:cubicBezTo>
                  <a:cubicBezTo>
                    <a:pt x="61" y="115"/>
                    <a:pt x="65" y="119"/>
                    <a:pt x="68" y="122"/>
                  </a:cubicBezTo>
                  <a:cubicBezTo>
                    <a:pt x="68" y="119"/>
                    <a:pt x="67" y="117"/>
                    <a:pt x="67" y="114"/>
                  </a:cubicBezTo>
                  <a:cubicBezTo>
                    <a:pt x="66" y="112"/>
                    <a:pt x="114" y="66"/>
                    <a:pt x="118" y="58"/>
                  </a:cubicBezTo>
                  <a:cubicBezTo>
                    <a:pt x="120" y="55"/>
                    <a:pt x="119" y="51"/>
                    <a:pt x="115" y="4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425"/>
            <p:cNvSpPr/>
            <p:nvPr/>
          </p:nvSpPr>
          <p:spPr bwMode="auto">
            <a:xfrm>
              <a:off x="11144250" y="4800601"/>
              <a:ext cx="241300" cy="188913"/>
            </a:xfrm>
            <a:custGeom>
              <a:avLst/>
              <a:gdLst>
                <a:gd name="T0" fmla="*/ 0 w 64"/>
                <a:gd name="T1" fmla="*/ 26 h 50"/>
                <a:gd name="T2" fmla="*/ 22 w 64"/>
                <a:gd name="T3" fmla="*/ 25 h 50"/>
                <a:gd name="T4" fmla="*/ 31 w 64"/>
                <a:gd name="T5" fmla="*/ 39 h 50"/>
                <a:gd name="T6" fmla="*/ 51 w 64"/>
                <a:gd name="T7" fmla="*/ 28 h 50"/>
                <a:gd name="T8" fmla="*/ 37 w 64"/>
                <a:gd name="T9" fmla="*/ 11 h 50"/>
                <a:gd name="T10" fmla="*/ 20 w 64"/>
                <a:gd name="T11" fmla="*/ 20 h 50"/>
                <a:gd name="T12" fmla="*/ 5 w 64"/>
                <a:gd name="T13" fmla="*/ 20 h 50"/>
                <a:gd name="T14" fmla="*/ 20 w 64"/>
                <a:gd name="T15" fmla="*/ 15 h 50"/>
                <a:gd name="T16" fmla="*/ 47 w 64"/>
                <a:gd name="T17" fmla="*/ 8 h 50"/>
                <a:gd name="T18" fmla="*/ 51 w 64"/>
                <a:gd name="T19" fmla="*/ 43 h 50"/>
                <a:gd name="T20" fmla="*/ 19 w 64"/>
                <a:gd name="T21" fmla="*/ 38 h 50"/>
                <a:gd name="T22" fmla="*/ 9 w 64"/>
                <a:gd name="T23" fmla="*/ 28 h 50"/>
                <a:gd name="T24" fmla="*/ 0 w 64"/>
                <a:gd name="T2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0">
                  <a:moveTo>
                    <a:pt x="0" y="26"/>
                  </a:moveTo>
                  <a:cubicBezTo>
                    <a:pt x="0" y="26"/>
                    <a:pt x="19" y="22"/>
                    <a:pt x="22" y="25"/>
                  </a:cubicBezTo>
                  <a:cubicBezTo>
                    <a:pt x="25" y="28"/>
                    <a:pt x="22" y="38"/>
                    <a:pt x="31" y="39"/>
                  </a:cubicBezTo>
                  <a:cubicBezTo>
                    <a:pt x="39" y="40"/>
                    <a:pt x="48" y="39"/>
                    <a:pt x="51" y="28"/>
                  </a:cubicBezTo>
                  <a:cubicBezTo>
                    <a:pt x="53" y="18"/>
                    <a:pt x="45" y="12"/>
                    <a:pt x="37" y="11"/>
                  </a:cubicBezTo>
                  <a:cubicBezTo>
                    <a:pt x="30" y="10"/>
                    <a:pt x="25" y="20"/>
                    <a:pt x="20" y="20"/>
                  </a:cubicBezTo>
                  <a:cubicBezTo>
                    <a:pt x="17" y="21"/>
                    <a:pt x="10" y="21"/>
                    <a:pt x="5" y="20"/>
                  </a:cubicBezTo>
                  <a:cubicBezTo>
                    <a:pt x="5" y="20"/>
                    <a:pt x="17" y="18"/>
                    <a:pt x="20" y="15"/>
                  </a:cubicBezTo>
                  <a:cubicBezTo>
                    <a:pt x="23" y="12"/>
                    <a:pt x="39" y="0"/>
                    <a:pt x="47" y="8"/>
                  </a:cubicBezTo>
                  <a:cubicBezTo>
                    <a:pt x="56" y="15"/>
                    <a:pt x="64" y="36"/>
                    <a:pt x="51" y="43"/>
                  </a:cubicBezTo>
                  <a:cubicBezTo>
                    <a:pt x="39" y="50"/>
                    <a:pt x="24" y="47"/>
                    <a:pt x="19" y="38"/>
                  </a:cubicBezTo>
                  <a:cubicBezTo>
                    <a:pt x="14" y="30"/>
                    <a:pt x="14" y="30"/>
                    <a:pt x="9" y="28"/>
                  </a:cubicBezTo>
                  <a:cubicBezTo>
                    <a:pt x="3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426"/>
            <p:cNvSpPr/>
            <p:nvPr/>
          </p:nvSpPr>
          <p:spPr bwMode="auto">
            <a:xfrm>
              <a:off x="10823575" y="4481513"/>
              <a:ext cx="263525" cy="288925"/>
            </a:xfrm>
            <a:custGeom>
              <a:avLst/>
              <a:gdLst>
                <a:gd name="T0" fmla="*/ 53 w 70"/>
                <a:gd name="T1" fmla="*/ 9 h 77"/>
                <a:gd name="T2" fmla="*/ 38 w 70"/>
                <a:gd name="T3" fmla="*/ 4 h 77"/>
                <a:gd name="T4" fmla="*/ 11 w 70"/>
                <a:gd name="T5" fmla="*/ 18 h 77"/>
                <a:gd name="T6" fmla="*/ 3 w 70"/>
                <a:gd name="T7" fmla="*/ 41 h 77"/>
                <a:gd name="T8" fmla="*/ 17 w 70"/>
                <a:gd name="T9" fmla="*/ 68 h 77"/>
                <a:gd name="T10" fmla="*/ 32 w 70"/>
                <a:gd name="T11" fmla="*/ 73 h 77"/>
                <a:gd name="T12" fmla="*/ 59 w 70"/>
                <a:gd name="T13" fmla="*/ 59 h 77"/>
                <a:gd name="T14" fmla="*/ 67 w 70"/>
                <a:gd name="T15" fmla="*/ 36 h 77"/>
                <a:gd name="T16" fmla="*/ 53 w 70"/>
                <a:gd name="T17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77">
                  <a:moveTo>
                    <a:pt x="53" y="9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27" y="0"/>
                    <a:pt x="15" y="6"/>
                    <a:pt x="11" y="18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52"/>
                    <a:pt x="6" y="64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0"/>
                    <a:pt x="59" y="59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0" y="25"/>
                    <a:pt x="64" y="12"/>
                    <a:pt x="53" y="9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427"/>
            <p:cNvSpPr/>
            <p:nvPr/>
          </p:nvSpPr>
          <p:spPr bwMode="auto">
            <a:xfrm>
              <a:off x="10856913" y="4506913"/>
              <a:ext cx="196850" cy="211138"/>
            </a:xfrm>
            <a:custGeom>
              <a:avLst/>
              <a:gdLst>
                <a:gd name="T0" fmla="*/ 39 w 52"/>
                <a:gd name="T1" fmla="*/ 6 h 56"/>
                <a:gd name="T2" fmla="*/ 29 w 52"/>
                <a:gd name="T3" fmla="*/ 3 h 56"/>
                <a:gd name="T4" fmla="*/ 9 w 52"/>
                <a:gd name="T5" fmla="*/ 13 h 56"/>
                <a:gd name="T6" fmla="*/ 3 w 52"/>
                <a:gd name="T7" fmla="*/ 30 h 56"/>
                <a:gd name="T8" fmla="*/ 13 w 52"/>
                <a:gd name="T9" fmla="*/ 50 h 56"/>
                <a:gd name="T10" fmla="*/ 24 w 52"/>
                <a:gd name="T11" fmla="*/ 54 h 56"/>
                <a:gd name="T12" fmla="*/ 44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0" y="0"/>
                    <a:pt x="11" y="5"/>
                    <a:pt x="9" y="13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38"/>
                    <a:pt x="5" y="47"/>
                    <a:pt x="13" y="50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2" y="56"/>
                    <a:pt x="41" y="52"/>
                    <a:pt x="44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8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428"/>
            <p:cNvSpPr/>
            <p:nvPr/>
          </p:nvSpPr>
          <p:spPr bwMode="auto">
            <a:xfrm>
              <a:off x="9883775" y="4432301"/>
              <a:ext cx="252413" cy="279400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4 w 67"/>
                <a:gd name="T7" fmla="*/ 43 h 74"/>
                <a:gd name="T8" fmla="*/ 47 w 67"/>
                <a:gd name="T9" fmla="*/ 68 h 74"/>
                <a:gd name="T10" fmla="*/ 32 w 67"/>
                <a:gd name="T11" fmla="*/ 71 h 74"/>
                <a:gd name="T12" fmla="*/ 7 w 67"/>
                <a:gd name="T13" fmla="*/ 54 h 74"/>
                <a:gd name="T14" fmla="*/ 2 w 67"/>
                <a:gd name="T15" fmla="*/ 30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7" y="7"/>
                    <a:pt x="60" y="1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7" y="54"/>
                    <a:pt x="59" y="66"/>
                    <a:pt x="47" y="68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21" y="74"/>
                    <a:pt x="9" y="66"/>
                    <a:pt x="7" y="5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19"/>
                    <a:pt x="7" y="7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429"/>
            <p:cNvSpPr/>
            <p:nvPr/>
          </p:nvSpPr>
          <p:spPr bwMode="auto">
            <a:xfrm>
              <a:off x="9918700" y="4454526"/>
              <a:ext cx="184150" cy="207963"/>
            </a:xfrm>
            <a:custGeom>
              <a:avLst/>
              <a:gdLst>
                <a:gd name="T0" fmla="*/ 14 w 49"/>
                <a:gd name="T1" fmla="*/ 4 h 55"/>
                <a:gd name="T2" fmla="*/ 25 w 49"/>
                <a:gd name="T3" fmla="*/ 2 h 55"/>
                <a:gd name="T4" fmla="*/ 44 w 49"/>
                <a:gd name="T5" fmla="*/ 14 h 55"/>
                <a:gd name="T6" fmla="*/ 47 w 49"/>
                <a:gd name="T7" fmla="*/ 32 h 55"/>
                <a:gd name="T8" fmla="*/ 35 w 49"/>
                <a:gd name="T9" fmla="*/ 51 h 55"/>
                <a:gd name="T10" fmla="*/ 24 w 49"/>
                <a:gd name="T11" fmla="*/ 53 h 55"/>
                <a:gd name="T12" fmla="*/ 5 w 49"/>
                <a:gd name="T13" fmla="*/ 40 h 55"/>
                <a:gd name="T14" fmla="*/ 1 w 49"/>
                <a:gd name="T15" fmla="*/ 23 h 55"/>
                <a:gd name="T16" fmla="*/ 14 w 49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5">
                  <a:moveTo>
                    <a:pt x="14" y="4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33" y="0"/>
                    <a:pt x="42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40"/>
                    <a:pt x="43" y="49"/>
                    <a:pt x="35" y="51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5" y="55"/>
                    <a:pt x="7" y="49"/>
                    <a:pt x="5" y="4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4"/>
                    <a:pt x="5" y="6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430"/>
            <p:cNvSpPr>
              <a:spLocks noChangeArrowheads="1"/>
            </p:cNvSpPr>
            <p:nvPr/>
          </p:nvSpPr>
          <p:spPr bwMode="auto">
            <a:xfrm>
              <a:off x="10250488" y="5132388"/>
              <a:ext cx="403225" cy="573088"/>
            </a:xfrm>
            <a:prstGeom prst="rect">
              <a:avLst/>
            </a:prstGeom>
            <a:solidFill>
              <a:srgbClr val="FFFFFF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431"/>
            <p:cNvSpPr/>
            <p:nvPr/>
          </p:nvSpPr>
          <p:spPr bwMode="auto">
            <a:xfrm>
              <a:off x="10687050" y="5053013"/>
              <a:ext cx="830263" cy="388938"/>
            </a:xfrm>
            <a:custGeom>
              <a:avLst/>
              <a:gdLst>
                <a:gd name="T0" fmla="*/ 0 w 220"/>
                <a:gd name="T1" fmla="*/ 15 h 103"/>
                <a:gd name="T2" fmla="*/ 88 w 220"/>
                <a:gd name="T3" fmla="*/ 62 h 103"/>
                <a:gd name="T4" fmla="*/ 131 w 220"/>
                <a:gd name="T5" fmla="*/ 0 h 103"/>
                <a:gd name="T6" fmla="*/ 220 w 220"/>
                <a:gd name="T7" fmla="*/ 21 h 103"/>
                <a:gd name="T8" fmla="*/ 102 w 220"/>
                <a:gd name="T9" fmla="*/ 102 h 103"/>
                <a:gd name="T10" fmla="*/ 1 w 220"/>
                <a:gd name="T11" fmla="*/ 66 h 103"/>
                <a:gd name="T12" fmla="*/ 0 w 220"/>
                <a:gd name="T13" fmla="*/ 1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03">
                  <a:moveTo>
                    <a:pt x="0" y="15"/>
                  </a:moveTo>
                  <a:cubicBezTo>
                    <a:pt x="0" y="15"/>
                    <a:pt x="75" y="65"/>
                    <a:pt x="88" y="62"/>
                  </a:cubicBezTo>
                  <a:cubicBezTo>
                    <a:pt x="101" y="59"/>
                    <a:pt x="125" y="15"/>
                    <a:pt x="131" y="0"/>
                  </a:cubicBezTo>
                  <a:cubicBezTo>
                    <a:pt x="164" y="18"/>
                    <a:pt x="220" y="21"/>
                    <a:pt x="220" y="21"/>
                  </a:cubicBezTo>
                  <a:cubicBezTo>
                    <a:pt x="220" y="21"/>
                    <a:pt x="120" y="102"/>
                    <a:pt x="102" y="102"/>
                  </a:cubicBezTo>
                  <a:cubicBezTo>
                    <a:pt x="84" y="103"/>
                    <a:pt x="1" y="66"/>
                    <a:pt x="1" y="66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432"/>
            <p:cNvSpPr>
              <a:spLocks noChangeArrowheads="1"/>
            </p:cNvSpPr>
            <p:nvPr/>
          </p:nvSpPr>
          <p:spPr bwMode="auto">
            <a:xfrm>
              <a:off x="10261600" y="5664201"/>
              <a:ext cx="384175" cy="153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Rectangle 433"/>
            <p:cNvSpPr>
              <a:spLocks noChangeArrowheads="1"/>
            </p:cNvSpPr>
            <p:nvPr/>
          </p:nvSpPr>
          <p:spPr bwMode="auto">
            <a:xfrm>
              <a:off x="10302875" y="4956176"/>
              <a:ext cx="331788" cy="214313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434"/>
            <p:cNvSpPr/>
            <p:nvPr/>
          </p:nvSpPr>
          <p:spPr bwMode="auto">
            <a:xfrm>
              <a:off x="10075863" y="5049838"/>
              <a:ext cx="287338" cy="711200"/>
            </a:xfrm>
            <a:custGeom>
              <a:avLst/>
              <a:gdLst>
                <a:gd name="T0" fmla="*/ 73 w 76"/>
                <a:gd name="T1" fmla="*/ 3 h 189"/>
                <a:gd name="T2" fmla="*/ 63 w 76"/>
                <a:gd name="T3" fmla="*/ 189 h 189"/>
                <a:gd name="T4" fmla="*/ 0 w 76"/>
                <a:gd name="T5" fmla="*/ 174 h 189"/>
                <a:gd name="T6" fmla="*/ 40 w 76"/>
                <a:gd name="T7" fmla="*/ 9 h 189"/>
                <a:gd name="T8" fmla="*/ 73 w 76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89">
                  <a:moveTo>
                    <a:pt x="73" y="3"/>
                  </a:moveTo>
                  <a:cubicBezTo>
                    <a:pt x="76" y="73"/>
                    <a:pt x="72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435"/>
            <p:cNvSpPr/>
            <p:nvPr/>
          </p:nvSpPr>
          <p:spPr bwMode="auto">
            <a:xfrm>
              <a:off x="10571163" y="5060951"/>
              <a:ext cx="282575" cy="700088"/>
            </a:xfrm>
            <a:custGeom>
              <a:avLst/>
              <a:gdLst>
                <a:gd name="T0" fmla="*/ 3 w 75"/>
                <a:gd name="T1" fmla="*/ 3 h 186"/>
                <a:gd name="T2" fmla="*/ 12 w 75"/>
                <a:gd name="T3" fmla="*/ 186 h 186"/>
                <a:gd name="T4" fmla="*/ 75 w 75"/>
                <a:gd name="T5" fmla="*/ 171 h 186"/>
                <a:gd name="T6" fmla="*/ 35 w 75"/>
                <a:gd name="T7" fmla="*/ 6 h 186"/>
                <a:gd name="T8" fmla="*/ 3 w 75"/>
                <a:gd name="T9" fmla="*/ 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6">
                  <a:moveTo>
                    <a:pt x="3" y="3"/>
                  </a:moveTo>
                  <a:cubicBezTo>
                    <a:pt x="0" y="73"/>
                    <a:pt x="3" y="142"/>
                    <a:pt x="12" y="186"/>
                  </a:cubicBezTo>
                  <a:cubicBezTo>
                    <a:pt x="33" y="181"/>
                    <a:pt x="54" y="176"/>
                    <a:pt x="75" y="171"/>
                  </a:cubicBezTo>
                  <a:cubicBezTo>
                    <a:pt x="56" y="125"/>
                    <a:pt x="41" y="72"/>
                    <a:pt x="35" y="6"/>
                  </a:cubicBezTo>
                  <a:cubicBezTo>
                    <a:pt x="24" y="6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436"/>
            <p:cNvSpPr/>
            <p:nvPr/>
          </p:nvSpPr>
          <p:spPr bwMode="auto">
            <a:xfrm>
              <a:off x="10396538" y="5140326"/>
              <a:ext cx="147638" cy="452438"/>
            </a:xfrm>
            <a:custGeom>
              <a:avLst/>
              <a:gdLst>
                <a:gd name="T0" fmla="*/ 29 w 93"/>
                <a:gd name="T1" fmla="*/ 0 h 285"/>
                <a:gd name="T2" fmla="*/ 5 w 93"/>
                <a:gd name="T3" fmla="*/ 47 h 285"/>
                <a:gd name="T4" fmla="*/ 29 w 93"/>
                <a:gd name="T5" fmla="*/ 73 h 285"/>
                <a:gd name="T6" fmla="*/ 0 w 93"/>
                <a:gd name="T7" fmla="*/ 237 h 285"/>
                <a:gd name="T8" fmla="*/ 45 w 93"/>
                <a:gd name="T9" fmla="*/ 282 h 285"/>
                <a:gd name="T10" fmla="*/ 45 w 93"/>
                <a:gd name="T11" fmla="*/ 285 h 285"/>
                <a:gd name="T12" fmla="*/ 45 w 93"/>
                <a:gd name="T13" fmla="*/ 282 h 285"/>
                <a:gd name="T14" fmla="*/ 48 w 93"/>
                <a:gd name="T15" fmla="*/ 285 h 285"/>
                <a:gd name="T16" fmla="*/ 48 w 93"/>
                <a:gd name="T17" fmla="*/ 282 h 285"/>
                <a:gd name="T18" fmla="*/ 93 w 93"/>
                <a:gd name="T19" fmla="*/ 237 h 285"/>
                <a:gd name="T20" fmla="*/ 64 w 93"/>
                <a:gd name="T21" fmla="*/ 73 h 285"/>
                <a:gd name="T22" fmla="*/ 88 w 93"/>
                <a:gd name="T23" fmla="*/ 47 h 285"/>
                <a:gd name="T24" fmla="*/ 64 w 93"/>
                <a:gd name="T25" fmla="*/ 0 h 285"/>
                <a:gd name="T26" fmla="*/ 45 w 93"/>
                <a:gd name="T27" fmla="*/ 2 h 285"/>
                <a:gd name="T28" fmla="*/ 29 w 93"/>
                <a:gd name="T2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285">
                  <a:moveTo>
                    <a:pt x="29" y="0"/>
                  </a:moveTo>
                  <a:lnTo>
                    <a:pt x="5" y="47"/>
                  </a:lnTo>
                  <a:lnTo>
                    <a:pt x="29" y="73"/>
                  </a:lnTo>
                  <a:lnTo>
                    <a:pt x="0" y="237"/>
                  </a:lnTo>
                  <a:lnTo>
                    <a:pt x="45" y="282"/>
                  </a:lnTo>
                  <a:lnTo>
                    <a:pt x="45" y="285"/>
                  </a:lnTo>
                  <a:lnTo>
                    <a:pt x="45" y="282"/>
                  </a:lnTo>
                  <a:lnTo>
                    <a:pt x="48" y="285"/>
                  </a:lnTo>
                  <a:lnTo>
                    <a:pt x="48" y="282"/>
                  </a:lnTo>
                  <a:lnTo>
                    <a:pt x="93" y="237"/>
                  </a:lnTo>
                  <a:lnTo>
                    <a:pt x="64" y="73"/>
                  </a:lnTo>
                  <a:lnTo>
                    <a:pt x="88" y="47"/>
                  </a:lnTo>
                  <a:lnTo>
                    <a:pt x="64" y="0"/>
                  </a:lnTo>
                  <a:lnTo>
                    <a:pt x="45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437"/>
            <p:cNvSpPr/>
            <p:nvPr/>
          </p:nvSpPr>
          <p:spPr bwMode="auto">
            <a:xfrm>
              <a:off x="10464800" y="4992688"/>
              <a:ext cx="211138" cy="241300"/>
            </a:xfrm>
            <a:custGeom>
              <a:avLst/>
              <a:gdLst>
                <a:gd name="T0" fmla="*/ 46 w 56"/>
                <a:gd name="T1" fmla="*/ 0 h 64"/>
                <a:gd name="T2" fmla="*/ 0 w 56"/>
                <a:gd name="T3" fmla="*/ 40 h 64"/>
                <a:gd name="T4" fmla="*/ 18 w 56"/>
                <a:gd name="T5" fmla="*/ 63 h 64"/>
                <a:gd name="T6" fmla="*/ 56 w 56"/>
                <a:gd name="T7" fmla="*/ 9 h 64"/>
                <a:gd name="T8" fmla="*/ 46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46" y="0"/>
                  </a:moveTo>
                  <a:cubicBezTo>
                    <a:pt x="31" y="12"/>
                    <a:pt x="18" y="33"/>
                    <a:pt x="0" y="4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50" y="64"/>
                    <a:pt x="50" y="41"/>
                    <a:pt x="56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438"/>
            <p:cNvSpPr/>
            <p:nvPr/>
          </p:nvSpPr>
          <p:spPr bwMode="auto">
            <a:xfrm>
              <a:off x="9966325" y="5656263"/>
              <a:ext cx="144463" cy="115888"/>
            </a:xfrm>
            <a:custGeom>
              <a:avLst/>
              <a:gdLst>
                <a:gd name="T0" fmla="*/ 31 w 38"/>
                <a:gd name="T1" fmla="*/ 31 h 31"/>
                <a:gd name="T2" fmla="*/ 21 w 38"/>
                <a:gd name="T3" fmla="*/ 13 h 31"/>
                <a:gd name="T4" fmla="*/ 0 w 38"/>
                <a:gd name="T5" fmla="*/ 7 h 31"/>
                <a:gd name="T6" fmla="*/ 0 w 38"/>
                <a:gd name="T7" fmla="*/ 0 h 31"/>
                <a:gd name="T8" fmla="*/ 26 w 38"/>
                <a:gd name="T9" fmla="*/ 8 h 31"/>
                <a:gd name="T10" fmla="*/ 38 w 38"/>
                <a:gd name="T11" fmla="*/ 31 h 31"/>
                <a:gd name="T12" fmla="*/ 31 w 3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1" y="31"/>
                  </a:moveTo>
                  <a:cubicBezTo>
                    <a:pt x="30" y="24"/>
                    <a:pt x="27" y="18"/>
                    <a:pt x="21" y="13"/>
                  </a:cubicBezTo>
                  <a:cubicBezTo>
                    <a:pt x="16" y="9"/>
                    <a:pt x="9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2"/>
                    <a:pt x="38" y="31"/>
                  </a:cubicBez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439"/>
            <p:cNvSpPr/>
            <p:nvPr/>
          </p:nvSpPr>
          <p:spPr bwMode="auto">
            <a:xfrm>
              <a:off x="9872663" y="5508626"/>
              <a:ext cx="180975" cy="257175"/>
            </a:xfrm>
            <a:custGeom>
              <a:avLst/>
              <a:gdLst>
                <a:gd name="T0" fmla="*/ 11 w 48"/>
                <a:gd name="T1" fmla="*/ 0 h 68"/>
                <a:gd name="T2" fmla="*/ 2 w 48"/>
                <a:gd name="T3" fmla="*/ 50 h 68"/>
                <a:gd name="T4" fmla="*/ 24 w 48"/>
                <a:gd name="T5" fmla="*/ 67 h 68"/>
                <a:gd name="T6" fmla="*/ 43 w 48"/>
                <a:gd name="T7" fmla="*/ 58 h 68"/>
                <a:gd name="T8" fmla="*/ 28 w 48"/>
                <a:gd name="T9" fmla="*/ 44 h 68"/>
                <a:gd name="T10" fmla="*/ 35 w 48"/>
                <a:gd name="T11" fmla="*/ 37 h 68"/>
                <a:gd name="T12" fmla="*/ 39 w 48"/>
                <a:gd name="T13" fmla="*/ 49 h 68"/>
                <a:gd name="T14" fmla="*/ 46 w 48"/>
                <a:gd name="T15" fmla="*/ 47 h 68"/>
                <a:gd name="T16" fmla="*/ 43 w 48"/>
                <a:gd name="T17" fmla="*/ 26 h 68"/>
                <a:gd name="T18" fmla="*/ 37 w 48"/>
                <a:gd name="T19" fmla="*/ 0 h 68"/>
                <a:gd name="T20" fmla="*/ 11 w 48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8">
                  <a:moveTo>
                    <a:pt x="11" y="0"/>
                  </a:moveTo>
                  <a:cubicBezTo>
                    <a:pt x="11" y="0"/>
                    <a:pt x="0" y="40"/>
                    <a:pt x="2" y="50"/>
                  </a:cubicBezTo>
                  <a:cubicBezTo>
                    <a:pt x="5" y="61"/>
                    <a:pt x="18" y="65"/>
                    <a:pt x="24" y="67"/>
                  </a:cubicBezTo>
                  <a:cubicBezTo>
                    <a:pt x="30" y="68"/>
                    <a:pt x="43" y="58"/>
                    <a:pt x="43" y="58"/>
                  </a:cubicBezTo>
                  <a:cubicBezTo>
                    <a:pt x="43" y="58"/>
                    <a:pt x="28" y="47"/>
                    <a:pt x="28" y="44"/>
                  </a:cubicBezTo>
                  <a:cubicBezTo>
                    <a:pt x="29" y="41"/>
                    <a:pt x="34" y="36"/>
                    <a:pt x="35" y="37"/>
                  </a:cubicBezTo>
                  <a:cubicBezTo>
                    <a:pt x="37" y="39"/>
                    <a:pt x="39" y="49"/>
                    <a:pt x="39" y="49"/>
                  </a:cubicBezTo>
                  <a:cubicBezTo>
                    <a:pt x="39" y="49"/>
                    <a:pt x="43" y="53"/>
                    <a:pt x="46" y="47"/>
                  </a:cubicBezTo>
                  <a:cubicBezTo>
                    <a:pt x="48" y="42"/>
                    <a:pt x="43" y="26"/>
                    <a:pt x="43" y="2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440"/>
            <p:cNvSpPr/>
            <p:nvPr/>
          </p:nvSpPr>
          <p:spPr bwMode="auto">
            <a:xfrm>
              <a:off x="9918700" y="5607051"/>
              <a:ext cx="115888" cy="139700"/>
            </a:xfrm>
            <a:custGeom>
              <a:avLst/>
              <a:gdLst>
                <a:gd name="T0" fmla="*/ 24 w 31"/>
                <a:gd name="T1" fmla="*/ 37 h 37"/>
                <a:gd name="T2" fmla="*/ 31 w 31"/>
                <a:gd name="T3" fmla="*/ 32 h 37"/>
                <a:gd name="T4" fmla="*/ 16 w 31"/>
                <a:gd name="T5" fmla="*/ 18 h 37"/>
                <a:gd name="T6" fmla="*/ 23 w 31"/>
                <a:gd name="T7" fmla="*/ 11 h 37"/>
                <a:gd name="T8" fmla="*/ 9 w 31"/>
                <a:gd name="T9" fmla="*/ 0 h 37"/>
                <a:gd name="T10" fmla="*/ 2 w 31"/>
                <a:gd name="T11" fmla="*/ 21 h 37"/>
                <a:gd name="T12" fmla="*/ 24 w 3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7">
                  <a:moveTo>
                    <a:pt x="24" y="37"/>
                  </a:moveTo>
                  <a:cubicBezTo>
                    <a:pt x="28" y="34"/>
                    <a:pt x="31" y="32"/>
                    <a:pt x="31" y="32"/>
                  </a:cubicBezTo>
                  <a:cubicBezTo>
                    <a:pt x="31" y="32"/>
                    <a:pt x="16" y="21"/>
                    <a:pt x="16" y="18"/>
                  </a:cubicBezTo>
                  <a:cubicBezTo>
                    <a:pt x="17" y="15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4"/>
                    <a:pt x="2" y="21"/>
                  </a:cubicBezTo>
                  <a:cubicBezTo>
                    <a:pt x="4" y="26"/>
                    <a:pt x="16" y="33"/>
                    <a:pt x="24" y="37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41"/>
            <p:cNvSpPr/>
            <p:nvPr/>
          </p:nvSpPr>
          <p:spPr bwMode="auto">
            <a:xfrm>
              <a:off x="9894888" y="5656263"/>
              <a:ext cx="101600" cy="150813"/>
            </a:xfrm>
            <a:custGeom>
              <a:avLst/>
              <a:gdLst>
                <a:gd name="T0" fmla="*/ 1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7 h 40"/>
                <a:gd name="T8" fmla="*/ 10 w 27"/>
                <a:gd name="T9" fmla="*/ 16 h 40"/>
                <a:gd name="T10" fmla="*/ 8 w 27"/>
                <a:gd name="T11" fmla="*/ 39 h 40"/>
                <a:gd name="T12" fmla="*/ 1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1" y="40"/>
                  </a:moveTo>
                  <a:cubicBezTo>
                    <a:pt x="0" y="30"/>
                    <a:pt x="0" y="20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2" y="10"/>
                    <a:pt x="10" y="16"/>
                  </a:cubicBezTo>
                  <a:cubicBezTo>
                    <a:pt x="7" y="22"/>
                    <a:pt x="7" y="31"/>
                    <a:pt x="8" y="3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42"/>
            <p:cNvSpPr/>
            <p:nvPr/>
          </p:nvSpPr>
          <p:spPr bwMode="auto">
            <a:xfrm>
              <a:off x="10220325" y="6202363"/>
              <a:ext cx="214313" cy="146050"/>
            </a:xfrm>
            <a:custGeom>
              <a:avLst/>
              <a:gdLst>
                <a:gd name="T0" fmla="*/ 52 w 57"/>
                <a:gd name="T1" fmla="*/ 1 h 39"/>
                <a:gd name="T2" fmla="*/ 57 w 57"/>
                <a:gd name="T3" fmla="*/ 20 h 39"/>
                <a:gd name="T4" fmla="*/ 7 w 57"/>
                <a:gd name="T5" fmla="*/ 39 h 39"/>
                <a:gd name="T6" fmla="*/ 39 w 57"/>
                <a:gd name="T7" fmla="*/ 15 h 39"/>
                <a:gd name="T8" fmla="*/ 33 w 57"/>
                <a:gd name="T9" fmla="*/ 0 h 39"/>
                <a:gd name="T10" fmla="*/ 52 w 57"/>
                <a:gd name="T1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9">
                  <a:moveTo>
                    <a:pt x="52" y="1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8"/>
                    <a:pt x="7" y="39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43"/>
            <p:cNvSpPr/>
            <p:nvPr/>
          </p:nvSpPr>
          <p:spPr bwMode="auto">
            <a:xfrm>
              <a:off x="10480675" y="6183313"/>
              <a:ext cx="198438" cy="112713"/>
            </a:xfrm>
            <a:custGeom>
              <a:avLst/>
              <a:gdLst>
                <a:gd name="T0" fmla="*/ 21 w 53"/>
                <a:gd name="T1" fmla="*/ 2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8 h 30"/>
                <a:gd name="T10" fmla="*/ 13 w 53"/>
                <a:gd name="T11" fmla="*/ 0 h 30"/>
                <a:gd name="T12" fmla="*/ 21 w 53"/>
                <a:gd name="T1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2"/>
                  </a:moveTo>
                  <a:cubicBezTo>
                    <a:pt x="21" y="2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4"/>
            <p:cNvSpPr/>
            <p:nvPr/>
          </p:nvSpPr>
          <p:spPr bwMode="auto">
            <a:xfrm>
              <a:off x="10261600" y="5791201"/>
              <a:ext cx="173038" cy="430213"/>
            </a:xfrm>
            <a:custGeom>
              <a:avLst/>
              <a:gdLst>
                <a:gd name="T0" fmla="*/ 0 w 46"/>
                <a:gd name="T1" fmla="*/ 4 h 114"/>
                <a:gd name="T2" fmla="*/ 20 w 46"/>
                <a:gd name="T3" fmla="*/ 114 h 114"/>
                <a:gd name="T4" fmla="*/ 46 w 46"/>
                <a:gd name="T5" fmla="*/ 114 h 114"/>
                <a:gd name="T6" fmla="*/ 42 w 46"/>
                <a:gd name="T7" fmla="*/ 0 h 114"/>
                <a:gd name="T8" fmla="*/ 0 w 4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0" y="4"/>
                  </a:moveTo>
                  <a:cubicBezTo>
                    <a:pt x="6" y="39"/>
                    <a:pt x="6" y="81"/>
                    <a:pt x="20" y="114"/>
                  </a:cubicBezTo>
                  <a:cubicBezTo>
                    <a:pt x="29" y="114"/>
                    <a:pt x="38" y="114"/>
                    <a:pt x="46" y="114"/>
                  </a:cubicBezTo>
                  <a:cubicBezTo>
                    <a:pt x="34" y="72"/>
                    <a:pt x="38" y="36"/>
                    <a:pt x="42" y="0"/>
                  </a:cubicBezTo>
                  <a:cubicBezTo>
                    <a:pt x="28" y="2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5"/>
            <p:cNvSpPr/>
            <p:nvPr/>
          </p:nvSpPr>
          <p:spPr bwMode="auto">
            <a:xfrm>
              <a:off x="10264775" y="4992688"/>
              <a:ext cx="211138" cy="241300"/>
            </a:xfrm>
            <a:custGeom>
              <a:avLst/>
              <a:gdLst>
                <a:gd name="T0" fmla="*/ 10 w 56"/>
                <a:gd name="T1" fmla="*/ 0 h 64"/>
                <a:gd name="T2" fmla="*/ 56 w 56"/>
                <a:gd name="T3" fmla="*/ 40 h 64"/>
                <a:gd name="T4" fmla="*/ 38 w 56"/>
                <a:gd name="T5" fmla="*/ 63 h 64"/>
                <a:gd name="T6" fmla="*/ 0 w 56"/>
                <a:gd name="T7" fmla="*/ 9 h 64"/>
                <a:gd name="T8" fmla="*/ 10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10" y="0"/>
                  </a:moveTo>
                  <a:cubicBezTo>
                    <a:pt x="25" y="12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6"/>
            <p:cNvSpPr/>
            <p:nvPr/>
          </p:nvSpPr>
          <p:spPr bwMode="auto">
            <a:xfrm>
              <a:off x="9944100" y="4064001"/>
              <a:ext cx="1096963" cy="1035050"/>
            </a:xfrm>
            <a:custGeom>
              <a:avLst/>
              <a:gdLst>
                <a:gd name="T0" fmla="*/ 9 w 291"/>
                <a:gd name="T1" fmla="*/ 18 h 275"/>
                <a:gd name="T2" fmla="*/ 32 w 291"/>
                <a:gd name="T3" fmla="*/ 227 h 275"/>
                <a:gd name="T4" fmla="*/ 243 w 291"/>
                <a:gd name="T5" fmla="*/ 240 h 275"/>
                <a:gd name="T6" fmla="*/ 291 w 291"/>
                <a:gd name="T7" fmla="*/ 35 h 275"/>
                <a:gd name="T8" fmla="*/ 169 w 291"/>
                <a:gd name="T9" fmla="*/ 8 h 275"/>
                <a:gd name="T10" fmla="*/ 169 w 291"/>
                <a:gd name="T11" fmla="*/ 2 h 275"/>
                <a:gd name="T12" fmla="*/ 151 w 291"/>
                <a:gd name="T13" fmla="*/ 4 h 275"/>
                <a:gd name="T14" fmla="*/ 134 w 291"/>
                <a:gd name="T15" fmla="*/ 0 h 275"/>
                <a:gd name="T16" fmla="*/ 133 w 291"/>
                <a:gd name="T17" fmla="*/ 6 h 275"/>
                <a:gd name="T18" fmla="*/ 9 w 291"/>
                <a:gd name="T19" fmla="*/ 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75">
                  <a:moveTo>
                    <a:pt x="9" y="18"/>
                  </a:moveTo>
                  <a:cubicBezTo>
                    <a:pt x="9" y="18"/>
                    <a:pt x="0" y="190"/>
                    <a:pt x="32" y="227"/>
                  </a:cubicBezTo>
                  <a:cubicBezTo>
                    <a:pt x="66" y="267"/>
                    <a:pt x="205" y="275"/>
                    <a:pt x="243" y="240"/>
                  </a:cubicBezTo>
                  <a:cubicBezTo>
                    <a:pt x="279" y="206"/>
                    <a:pt x="291" y="35"/>
                    <a:pt x="291" y="35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7"/>
            <p:cNvSpPr/>
            <p:nvPr/>
          </p:nvSpPr>
          <p:spPr bwMode="auto">
            <a:xfrm>
              <a:off x="9993313" y="4010026"/>
              <a:ext cx="1011238" cy="587375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4 w 268"/>
                <a:gd name="T5" fmla="*/ 62 h 156"/>
                <a:gd name="T6" fmla="*/ 266 w 268"/>
                <a:gd name="T7" fmla="*/ 156 h 156"/>
                <a:gd name="T8" fmla="*/ 267 w 268"/>
                <a:gd name="T9" fmla="*/ 38 h 156"/>
                <a:gd name="T10" fmla="*/ 268 w 268"/>
                <a:gd name="T11" fmla="*/ 17 h 156"/>
                <a:gd name="T12" fmla="*/ 237 w 268"/>
                <a:gd name="T13" fmla="*/ 11 h 156"/>
                <a:gd name="T14" fmla="*/ 140 w 268"/>
                <a:gd name="T15" fmla="*/ 34 h 156"/>
                <a:gd name="T16" fmla="*/ 46 w 268"/>
                <a:gd name="T17" fmla="*/ 0 h 156"/>
                <a:gd name="T18" fmla="*/ 14 w 268"/>
                <a:gd name="T19" fmla="*/ 3 h 156"/>
                <a:gd name="T20" fmla="*/ 12 w 268"/>
                <a:gd name="T21" fmla="*/ 23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1" y="94"/>
                    <a:pt x="28" y="21"/>
                    <a:pt x="82" y="56"/>
                  </a:cubicBezTo>
                  <a:cubicBezTo>
                    <a:pt x="100" y="68"/>
                    <a:pt x="177" y="72"/>
                    <a:pt x="194" y="62"/>
                  </a:cubicBezTo>
                  <a:cubicBezTo>
                    <a:pt x="247" y="34"/>
                    <a:pt x="260" y="110"/>
                    <a:pt x="266" y="156"/>
                  </a:cubicBezTo>
                  <a:cubicBezTo>
                    <a:pt x="266" y="156"/>
                    <a:pt x="268" y="48"/>
                    <a:pt x="267" y="38"/>
                  </a:cubicBezTo>
                  <a:cubicBezTo>
                    <a:pt x="266" y="28"/>
                    <a:pt x="268" y="17"/>
                    <a:pt x="268" y="17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14"/>
                    <a:pt x="12" y="23"/>
                  </a:cubicBezTo>
                  <a:cubicBezTo>
                    <a:pt x="10" y="33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48"/>
            <p:cNvSpPr/>
            <p:nvPr/>
          </p:nvSpPr>
          <p:spPr bwMode="auto">
            <a:xfrm>
              <a:off x="9899650" y="3675063"/>
              <a:ext cx="1270000" cy="922338"/>
            </a:xfrm>
            <a:custGeom>
              <a:avLst/>
              <a:gdLst>
                <a:gd name="T0" fmla="*/ 16 w 337"/>
                <a:gd name="T1" fmla="*/ 227 h 245"/>
                <a:gd name="T2" fmla="*/ 27 w 337"/>
                <a:gd name="T3" fmla="*/ 229 h 245"/>
                <a:gd name="T4" fmla="*/ 56 w 337"/>
                <a:gd name="T5" fmla="*/ 130 h 245"/>
                <a:gd name="T6" fmla="*/ 123 w 337"/>
                <a:gd name="T7" fmla="*/ 136 h 245"/>
                <a:gd name="T8" fmla="*/ 204 w 337"/>
                <a:gd name="T9" fmla="*/ 141 h 245"/>
                <a:gd name="T10" fmla="*/ 272 w 337"/>
                <a:gd name="T11" fmla="*/ 143 h 245"/>
                <a:gd name="T12" fmla="*/ 288 w 337"/>
                <a:gd name="T13" fmla="*/ 245 h 245"/>
                <a:gd name="T14" fmla="*/ 300 w 337"/>
                <a:gd name="T15" fmla="*/ 244 h 245"/>
                <a:gd name="T16" fmla="*/ 328 w 337"/>
                <a:gd name="T17" fmla="*/ 129 h 245"/>
                <a:gd name="T18" fmla="*/ 2 w 337"/>
                <a:gd name="T19" fmla="*/ 110 h 245"/>
                <a:gd name="T20" fmla="*/ 16 w 337"/>
                <a:gd name="T21" fmla="*/ 22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45">
                  <a:moveTo>
                    <a:pt x="16" y="227"/>
                  </a:moveTo>
                  <a:cubicBezTo>
                    <a:pt x="27" y="229"/>
                    <a:pt x="27" y="229"/>
                    <a:pt x="27" y="229"/>
                  </a:cubicBezTo>
                  <a:cubicBezTo>
                    <a:pt x="27" y="229"/>
                    <a:pt x="31" y="155"/>
                    <a:pt x="56" y="130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7"/>
                    <a:pt x="187" y="150"/>
                    <a:pt x="204" y="141"/>
                  </a:cubicBezTo>
                  <a:cubicBezTo>
                    <a:pt x="221" y="131"/>
                    <a:pt x="250" y="116"/>
                    <a:pt x="272" y="143"/>
                  </a:cubicBezTo>
                  <a:cubicBezTo>
                    <a:pt x="293" y="171"/>
                    <a:pt x="288" y="245"/>
                    <a:pt x="288" y="245"/>
                  </a:cubicBezTo>
                  <a:cubicBezTo>
                    <a:pt x="300" y="244"/>
                    <a:pt x="300" y="244"/>
                    <a:pt x="300" y="244"/>
                  </a:cubicBezTo>
                  <a:cubicBezTo>
                    <a:pt x="300" y="244"/>
                    <a:pt x="325" y="161"/>
                    <a:pt x="328" y="129"/>
                  </a:cubicBezTo>
                  <a:cubicBezTo>
                    <a:pt x="337" y="19"/>
                    <a:pt x="5" y="0"/>
                    <a:pt x="2" y="110"/>
                  </a:cubicBezTo>
                  <a:cubicBezTo>
                    <a:pt x="0" y="142"/>
                    <a:pt x="16" y="227"/>
                    <a:pt x="16" y="227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49"/>
            <p:cNvSpPr/>
            <p:nvPr/>
          </p:nvSpPr>
          <p:spPr bwMode="auto">
            <a:xfrm>
              <a:off x="10272713" y="4767263"/>
              <a:ext cx="388938" cy="195263"/>
            </a:xfrm>
            <a:custGeom>
              <a:avLst/>
              <a:gdLst>
                <a:gd name="T0" fmla="*/ 99 w 103"/>
                <a:gd name="T1" fmla="*/ 15 h 52"/>
                <a:gd name="T2" fmla="*/ 0 w 103"/>
                <a:gd name="T3" fmla="*/ 0 h 52"/>
                <a:gd name="T4" fmla="*/ 18 w 103"/>
                <a:gd name="T5" fmla="*/ 44 h 52"/>
                <a:gd name="T6" fmla="*/ 88 w 103"/>
                <a:gd name="T7" fmla="*/ 39 h 52"/>
                <a:gd name="T8" fmla="*/ 99 w 103"/>
                <a:gd name="T9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2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36"/>
                    <a:pt x="18" y="44"/>
                  </a:cubicBezTo>
                  <a:cubicBezTo>
                    <a:pt x="35" y="52"/>
                    <a:pt x="73" y="48"/>
                    <a:pt x="88" y="39"/>
                  </a:cubicBezTo>
                  <a:cubicBezTo>
                    <a:pt x="103" y="2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50"/>
            <p:cNvSpPr/>
            <p:nvPr/>
          </p:nvSpPr>
          <p:spPr bwMode="auto">
            <a:xfrm>
              <a:off x="10401300" y="4910138"/>
              <a:ext cx="150813" cy="41275"/>
            </a:xfrm>
            <a:custGeom>
              <a:avLst/>
              <a:gdLst>
                <a:gd name="T0" fmla="*/ 0 w 40"/>
                <a:gd name="T1" fmla="*/ 10 h 11"/>
                <a:gd name="T2" fmla="*/ 40 w 40"/>
                <a:gd name="T3" fmla="*/ 6 h 11"/>
                <a:gd name="T4" fmla="*/ 28 w 40"/>
                <a:gd name="T5" fmla="*/ 1 h 11"/>
                <a:gd name="T6" fmla="*/ 23 w 40"/>
                <a:gd name="T7" fmla="*/ 3 h 11"/>
                <a:gd name="T8" fmla="*/ 13 w 40"/>
                <a:gd name="T9" fmla="*/ 0 h 11"/>
                <a:gd name="T10" fmla="*/ 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0" y="10"/>
                  </a:moveTo>
                  <a:cubicBezTo>
                    <a:pt x="13" y="11"/>
                    <a:pt x="28" y="10"/>
                    <a:pt x="40" y="6"/>
                  </a:cubicBezTo>
                  <a:cubicBezTo>
                    <a:pt x="37" y="4"/>
                    <a:pt x="31" y="0"/>
                    <a:pt x="28" y="1"/>
                  </a:cubicBezTo>
                  <a:cubicBezTo>
                    <a:pt x="25" y="2"/>
                    <a:pt x="23" y="3"/>
                    <a:pt x="23" y="3"/>
                  </a:cubicBezTo>
                  <a:cubicBezTo>
                    <a:pt x="23" y="3"/>
                    <a:pt x="19" y="0"/>
                    <a:pt x="13" y="0"/>
                  </a:cubicBezTo>
                  <a:cubicBezTo>
                    <a:pt x="9" y="1"/>
                    <a:pt x="3" y="6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451"/>
            <p:cNvSpPr/>
            <p:nvPr/>
          </p:nvSpPr>
          <p:spPr bwMode="auto">
            <a:xfrm>
              <a:off x="10272713" y="4767263"/>
              <a:ext cx="376238" cy="106363"/>
            </a:xfrm>
            <a:custGeom>
              <a:avLst/>
              <a:gdLst>
                <a:gd name="T0" fmla="*/ 99 w 100"/>
                <a:gd name="T1" fmla="*/ 15 h 28"/>
                <a:gd name="T2" fmla="*/ 0 w 100"/>
                <a:gd name="T3" fmla="*/ 0 h 28"/>
                <a:gd name="T4" fmla="*/ 3 w 100"/>
                <a:gd name="T5" fmla="*/ 21 h 28"/>
                <a:gd name="T6" fmla="*/ 33 w 100"/>
                <a:gd name="T7" fmla="*/ 26 h 28"/>
                <a:gd name="T8" fmla="*/ 99 w 100"/>
                <a:gd name="T9" fmla="*/ 24 h 28"/>
                <a:gd name="T10" fmla="*/ 99 w 100"/>
                <a:gd name="T1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8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10"/>
                    <a:pt x="3" y="21"/>
                  </a:cubicBezTo>
                  <a:cubicBezTo>
                    <a:pt x="11" y="23"/>
                    <a:pt x="22" y="25"/>
                    <a:pt x="33" y="26"/>
                  </a:cubicBezTo>
                  <a:cubicBezTo>
                    <a:pt x="56" y="28"/>
                    <a:pt x="86" y="25"/>
                    <a:pt x="99" y="24"/>
                  </a:cubicBezTo>
                  <a:cubicBezTo>
                    <a:pt x="100" y="1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452"/>
            <p:cNvSpPr/>
            <p:nvPr/>
          </p:nvSpPr>
          <p:spPr bwMode="auto">
            <a:xfrm>
              <a:off x="10593388" y="4375151"/>
              <a:ext cx="206375" cy="219075"/>
            </a:xfrm>
            <a:custGeom>
              <a:avLst/>
              <a:gdLst>
                <a:gd name="T0" fmla="*/ 51 w 55"/>
                <a:gd name="T1" fmla="*/ 58 h 58"/>
                <a:gd name="T2" fmla="*/ 0 w 55"/>
                <a:gd name="T3" fmla="*/ 49 h 58"/>
                <a:gd name="T4" fmla="*/ 15 w 55"/>
                <a:gd name="T5" fmla="*/ 5 h 58"/>
                <a:gd name="T6" fmla="*/ 52 w 55"/>
                <a:gd name="T7" fmla="*/ 19 h 58"/>
                <a:gd name="T8" fmla="*/ 51 w 55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8">
                  <a:moveTo>
                    <a:pt x="51" y="58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3" y="9"/>
                    <a:pt x="15" y="5"/>
                  </a:cubicBezTo>
                  <a:cubicBezTo>
                    <a:pt x="27" y="0"/>
                    <a:pt x="49" y="8"/>
                    <a:pt x="52" y="19"/>
                  </a:cubicBezTo>
                  <a:cubicBezTo>
                    <a:pt x="55" y="31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53"/>
            <p:cNvSpPr/>
            <p:nvPr/>
          </p:nvSpPr>
          <p:spPr bwMode="auto">
            <a:xfrm>
              <a:off x="10634663" y="4440238"/>
              <a:ext cx="128588" cy="142875"/>
            </a:xfrm>
            <a:custGeom>
              <a:avLst/>
              <a:gdLst>
                <a:gd name="T0" fmla="*/ 26 w 34"/>
                <a:gd name="T1" fmla="*/ 38 h 38"/>
                <a:gd name="T2" fmla="*/ 3 w 34"/>
                <a:gd name="T3" fmla="*/ 35 h 38"/>
                <a:gd name="T4" fmla="*/ 0 w 34"/>
                <a:gd name="T5" fmla="*/ 21 h 38"/>
                <a:gd name="T6" fmla="*/ 18 w 34"/>
                <a:gd name="T7" fmla="*/ 0 h 38"/>
                <a:gd name="T8" fmla="*/ 33 w 34"/>
                <a:gd name="T9" fmla="*/ 23 h 38"/>
                <a:gd name="T10" fmla="*/ 26 w 3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8">
                  <a:moveTo>
                    <a:pt x="26" y="38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1" y="31"/>
                    <a:pt x="0" y="26"/>
                    <a:pt x="0" y="21"/>
                  </a:cubicBezTo>
                  <a:cubicBezTo>
                    <a:pt x="1" y="9"/>
                    <a:pt x="9" y="0"/>
                    <a:pt x="18" y="0"/>
                  </a:cubicBezTo>
                  <a:cubicBezTo>
                    <a:pt x="27" y="1"/>
                    <a:pt x="34" y="11"/>
                    <a:pt x="33" y="23"/>
                  </a:cubicBezTo>
                  <a:cubicBezTo>
                    <a:pt x="33" y="29"/>
                    <a:pt x="30" y="35"/>
                    <a:pt x="26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54"/>
            <p:cNvSpPr/>
            <p:nvPr/>
          </p:nvSpPr>
          <p:spPr bwMode="auto">
            <a:xfrm>
              <a:off x="10491788" y="3863976"/>
              <a:ext cx="647700" cy="315913"/>
            </a:xfrm>
            <a:custGeom>
              <a:avLst/>
              <a:gdLst>
                <a:gd name="T0" fmla="*/ 0 w 172"/>
                <a:gd name="T1" fmla="*/ 1 h 84"/>
                <a:gd name="T2" fmla="*/ 148 w 172"/>
                <a:gd name="T3" fmla="*/ 84 h 84"/>
                <a:gd name="T4" fmla="*/ 99 w 172"/>
                <a:gd name="T5" fmla="*/ 36 h 84"/>
                <a:gd name="T6" fmla="*/ 0 w 172"/>
                <a:gd name="T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4">
                  <a:moveTo>
                    <a:pt x="0" y="1"/>
                  </a:moveTo>
                  <a:cubicBezTo>
                    <a:pt x="19" y="0"/>
                    <a:pt x="172" y="20"/>
                    <a:pt x="148" y="84"/>
                  </a:cubicBezTo>
                  <a:cubicBezTo>
                    <a:pt x="148" y="84"/>
                    <a:pt x="134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55"/>
            <p:cNvSpPr/>
            <p:nvPr/>
          </p:nvSpPr>
          <p:spPr bwMode="auto">
            <a:xfrm>
              <a:off x="10612438" y="4476751"/>
              <a:ext cx="71438" cy="38100"/>
            </a:xfrm>
            <a:custGeom>
              <a:avLst/>
              <a:gdLst>
                <a:gd name="T0" fmla="*/ 1 w 19"/>
                <a:gd name="T1" fmla="*/ 2 h 10"/>
                <a:gd name="T2" fmla="*/ 19 w 19"/>
                <a:gd name="T3" fmla="*/ 3 h 10"/>
                <a:gd name="T4" fmla="*/ 19 w 19"/>
                <a:gd name="T5" fmla="*/ 10 h 10"/>
                <a:gd name="T6" fmla="*/ 0 w 19"/>
                <a:gd name="T7" fmla="*/ 9 h 10"/>
                <a:gd name="T8" fmla="*/ 1 w 19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9" y="5"/>
                    <a:pt x="19" y="8"/>
                    <a:pt x="19" y="10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1" y="4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56"/>
            <p:cNvSpPr/>
            <p:nvPr/>
          </p:nvSpPr>
          <p:spPr bwMode="auto">
            <a:xfrm>
              <a:off x="10442575" y="4638676"/>
              <a:ext cx="30163" cy="42863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6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57"/>
            <p:cNvSpPr/>
            <p:nvPr/>
          </p:nvSpPr>
          <p:spPr bwMode="auto">
            <a:xfrm>
              <a:off x="10514013" y="4643438"/>
              <a:ext cx="33338" cy="44450"/>
            </a:xfrm>
            <a:custGeom>
              <a:avLst/>
              <a:gdLst>
                <a:gd name="T0" fmla="*/ 5 w 9"/>
                <a:gd name="T1" fmla="*/ 0 h 12"/>
                <a:gd name="T2" fmla="*/ 9 w 9"/>
                <a:gd name="T3" fmla="*/ 6 h 12"/>
                <a:gd name="T4" fmla="*/ 4 w 9"/>
                <a:gd name="T5" fmla="*/ 11 h 12"/>
                <a:gd name="T6" fmla="*/ 0 w 9"/>
                <a:gd name="T7" fmla="*/ 6 h 12"/>
                <a:gd name="T8" fmla="*/ 5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5" y="0"/>
                  </a:moveTo>
                  <a:cubicBezTo>
                    <a:pt x="7" y="1"/>
                    <a:pt x="9" y="3"/>
                    <a:pt x="9" y="6"/>
                  </a:cubicBezTo>
                  <a:cubicBezTo>
                    <a:pt x="8" y="9"/>
                    <a:pt x="6" y="12"/>
                    <a:pt x="4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8"/>
            <p:cNvSpPr/>
            <p:nvPr/>
          </p:nvSpPr>
          <p:spPr bwMode="auto">
            <a:xfrm>
              <a:off x="10144125" y="5603876"/>
              <a:ext cx="139700" cy="77788"/>
            </a:xfrm>
            <a:custGeom>
              <a:avLst/>
              <a:gdLst>
                <a:gd name="T0" fmla="*/ 10 w 88"/>
                <a:gd name="T1" fmla="*/ 9 h 49"/>
                <a:gd name="T2" fmla="*/ 0 w 88"/>
                <a:gd name="T3" fmla="*/ 35 h 49"/>
                <a:gd name="T4" fmla="*/ 88 w 88"/>
                <a:gd name="T5" fmla="*/ 49 h 49"/>
                <a:gd name="T6" fmla="*/ 83 w 88"/>
                <a:gd name="T7" fmla="*/ 0 h 49"/>
                <a:gd name="T8" fmla="*/ 10 w 8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9">
                  <a:moveTo>
                    <a:pt x="10" y="9"/>
                  </a:moveTo>
                  <a:lnTo>
                    <a:pt x="0" y="35"/>
                  </a:lnTo>
                  <a:lnTo>
                    <a:pt x="88" y="49"/>
                  </a:lnTo>
                  <a:lnTo>
                    <a:pt x="83" y="0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59"/>
            <p:cNvSpPr/>
            <p:nvPr/>
          </p:nvSpPr>
          <p:spPr bwMode="auto">
            <a:xfrm>
              <a:off x="10706100" y="5568951"/>
              <a:ext cx="139700" cy="76200"/>
            </a:xfrm>
            <a:custGeom>
              <a:avLst/>
              <a:gdLst>
                <a:gd name="T0" fmla="*/ 76 w 88"/>
                <a:gd name="T1" fmla="*/ 38 h 48"/>
                <a:gd name="T2" fmla="*/ 88 w 88"/>
                <a:gd name="T3" fmla="*/ 12 h 48"/>
                <a:gd name="T4" fmla="*/ 0 w 88"/>
                <a:gd name="T5" fmla="*/ 0 h 48"/>
                <a:gd name="T6" fmla="*/ 5 w 88"/>
                <a:gd name="T7" fmla="*/ 48 h 48"/>
                <a:gd name="T8" fmla="*/ 76 w 88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8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8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60"/>
            <p:cNvSpPr/>
            <p:nvPr/>
          </p:nvSpPr>
          <p:spPr bwMode="auto">
            <a:xfrm>
              <a:off x="10207625" y="4240213"/>
              <a:ext cx="196850" cy="87313"/>
            </a:xfrm>
            <a:custGeom>
              <a:avLst/>
              <a:gdLst>
                <a:gd name="T0" fmla="*/ 0 w 52"/>
                <a:gd name="T1" fmla="*/ 19 h 23"/>
                <a:gd name="T2" fmla="*/ 52 w 52"/>
                <a:gd name="T3" fmla="*/ 22 h 23"/>
                <a:gd name="T4" fmla="*/ 49 w 52"/>
                <a:gd name="T5" fmla="*/ 23 h 23"/>
                <a:gd name="T6" fmla="*/ 3 w 52"/>
                <a:gd name="T7" fmla="*/ 21 h 23"/>
                <a:gd name="T8" fmla="*/ 0 w 52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">
                  <a:moveTo>
                    <a:pt x="0" y="19"/>
                  </a:moveTo>
                  <a:cubicBezTo>
                    <a:pt x="11" y="0"/>
                    <a:pt x="43" y="2"/>
                    <a:pt x="52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2" y="10"/>
                    <a:pt x="14" y="8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61"/>
            <p:cNvSpPr/>
            <p:nvPr/>
          </p:nvSpPr>
          <p:spPr bwMode="auto">
            <a:xfrm>
              <a:off x="10593388" y="4262438"/>
              <a:ext cx="200025" cy="87313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2 h 23"/>
                <a:gd name="T4" fmla="*/ 50 w 53"/>
                <a:gd name="T5" fmla="*/ 23 h 23"/>
                <a:gd name="T6" fmla="*/ 3 w 53"/>
                <a:gd name="T7" fmla="*/ 22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1" y="0"/>
                    <a:pt x="43" y="3"/>
                    <a:pt x="53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10"/>
                    <a:pt x="14" y="8"/>
                    <a:pt x="3" y="22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62"/>
            <p:cNvSpPr/>
            <p:nvPr/>
          </p:nvSpPr>
          <p:spPr bwMode="auto">
            <a:xfrm>
              <a:off x="10190163" y="4413251"/>
              <a:ext cx="214313" cy="90488"/>
            </a:xfrm>
            <a:custGeom>
              <a:avLst/>
              <a:gdLst>
                <a:gd name="T0" fmla="*/ 0 w 57"/>
                <a:gd name="T1" fmla="*/ 20 h 24"/>
                <a:gd name="T2" fmla="*/ 27 w 57"/>
                <a:gd name="T3" fmla="*/ 3 h 24"/>
                <a:gd name="T4" fmla="*/ 57 w 57"/>
                <a:gd name="T5" fmla="*/ 9 h 24"/>
                <a:gd name="T6" fmla="*/ 55 w 57"/>
                <a:gd name="T7" fmla="*/ 16 h 24"/>
                <a:gd name="T8" fmla="*/ 26 w 57"/>
                <a:gd name="T9" fmla="*/ 14 h 24"/>
                <a:gd name="T10" fmla="*/ 2 w 57"/>
                <a:gd name="T11" fmla="*/ 24 h 24"/>
                <a:gd name="T12" fmla="*/ 0 w 57"/>
                <a:gd name="T13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4">
                  <a:moveTo>
                    <a:pt x="0" y="20"/>
                  </a:moveTo>
                  <a:cubicBezTo>
                    <a:pt x="0" y="20"/>
                    <a:pt x="12" y="6"/>
                    <a:pt x="27" y="3"/>
                  </a:cubicBezTo>
                  <a:cubicBezTo>
                    <a:pt x="42" y="0"/>
                    <a:pt x="57" y="9"/>
                    <a:pt x="57" y="9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40" y="9"/>
                    <a:pt x="26" y="14"/>
                  </a:cubicBezTo>
                  <a:cubicBezTo>
                    <a:pt x="12" y="18"/>
                    <a:pt x="2" y="24"/>
                    <a:pt x="2" y="24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463"/>
            <p:cNvSpPr/>
            <p:nvPr/>
          </p:nvSpPr>
          <p:spPr bwMode="auto">
            <a:xfrm>
              <a:off x="9869488" y="5110163"/>
              <a:ext cx="384175" cy="428625"/>
            </a:xfrm>
            <a:custGeom>
              <a:avLst/>
              <a:gdLst>
                <a:gd name="T0" fmla="*/ 95 w 102"/>
                <a:gd name="T1" fmla="*/ 0 h 114"/>
                <a:gd name="T2" fmla="*/ 6 w 102"/>
                <a:gd name="T3" fmla="*/ 114 h 114"/>
                <a:gd name="T4" fmla="*/ 47 w 102"/>
                <a:gd name="T5" fmla="*/ 113 h 114"/>
                <a:gd name="T6" fmla="*/ 92 w 102"/>
                <a:gd name="T7" fmla="*/ 36 h 114"/>
                <a:gd name="T8" fmla="*/ 95 w 10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95" y="0"/>
                  </a:moveTo>
                  <a:cubicBezTo>
                    <a:pt x="41" y="6"/>
                    <a:pt x="0" y="56"/>
                    <a:pt x="6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5" y="82"/>
                    <a:pt x="66" y="44"/>
                    <a:pt x="92" y="36"/>
                  </a:cubicBezTo>
                  <a:cubicBezTo>
                    <a:pt x="102" y="24"/>
                    <a:pt x="99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464"/>
            <p:cNvSpPr/>
            <p:nvPr/>
          </p:nvSpPr>
          <p:spPr bwMode="auto">
            <a:xfrm>
              <a:off x="9782175" y="5784851"/>
              <a:ext cx="438150" cy="382588"/>
            </a:xfrm>
            <a:custGeom>
              <a:avLst/>
              <a:gdLst>
                <a:gd name="T0" fmla="*/ 98 w 116"/>
                <a:gd name="T1" fmla="*/ 1 h 102"/>
                <a:gd name="T2" fmla="*/ 13 w 116"/>
                <a:gd name="T3" fmla="*/ 5 h 102"/>
                <a:gd name="T4" fmla="*/ 0 w 116"/>
                <a:gd name="T5" fmla="*/ 19 h 102"/>
                <a:gd name="T6" fmla="*/ 3 w 116"/>
                <a:gd name="T7" fmla="*/ 89 h 102"/>
                <a:gd name="T8" fmla="*/ 17 w 116"/>
                <a:gd name="T9" fmla="*/ 101 h 102"/>
                <a:gd name="T10" fmla="*/ 103 w 116"/>
                <a:gd name="T11" fmla="*/ 98 h 102"/>
                <a:gd name="T12" fmla="*/ 115 w 116"/>
                <a:gd name="T13" fmla="*/ 84 h 102"/>
                <a:gd name="T14" fmla="*/ 112 w 116"/>
                <a:gd name="T15" fmla="*/ 14 h 102"/>
                <a:gd name="T16" fmla="*/ 98 w 116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02">
                  <a:moveTo>
                    <a:pt x="98" y="1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5" y="5"/>
                    <a:pt x="0" y="11"/>
                    <a:pt x="0" y="1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96"/>
                    <a:pt x="10" y="102"/>
                    <a:pt x="17" y="101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10" y="97"/>
                    <a:pt x="116" y="91"/>
                    <a:pt x="115" y="8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6"/>
                    <a:pt x="106" y="0"/>
                    <a:pt x="9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465"/>
            <p:cNvSpPr/>
            <p:nvPr/>
          </p:nvSpPr>
          <p:spPr bwMode="auto">
            <a:xfrm>
              <a:off x="9875838" y="5780088"/>
              <a:ext cx="60325" cy="34925"/>
            </a:xfrm>
            <a:custGeom>
              <a:avLst/>
              <a:gdLst>
                <a:gd name="T0" fmla="*/ 0 w 38"/>
                <a:gd name="T1" fmla="*/ 3 h 22"/>
                <a:gd name="T2" fmla="*/ 38 w 38"/>
                <a:gd name="T3" fmla="*/ 0 h 22"/>
                <a:gd name="T4" fmla="*/ 38 w 38"/>
                <a:gd name="T5" fmla="*/ 22 h 22"/>
                <a:gd name="T6" fmla="*/ 0 w 38"/>
                <a:gd name="T7" fmla="*/ 22 h 22"/>
                <a:gd name="T8" fmla="*/ 0 w 38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0" y="3"/>
                  </a:moveTo>
                  <a:lnTo>
                    <a:pt x="38" y="0"/>
                  </a:lnTo>
                  <a:lnTo>
                    <a:pt x="38" y="22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466"/>
            <p:cNvSpPr/>
            <p:nvPr/>
          </p:nvSpPr>
          <p:spPr bwMode="auto">
            <a:xfrm>
              <a:off x="10064750" y="5765801"/>
              <a:ext cx="65088" cy="33338"/>
            </a:xfrm>
            <a:custGeom>
              <a:avLst/>
              <a:gdLst>
                <a:gd name="T0" fmla="*/ 0 w 41"/>
                <a:gd name="T1" fmla="*/ 2 h 21"/>
                <a:gd name="T2" fmla="*/ 38 w 41"/>
                <a:gd name="T3" fmla="*/ 0 h 21"/>
                <a:gd name="T4" fmla="*/ 41 w 41"/>
                <a:gd name="T5" fmla="*/ 21 h 21"/>
                <a:gd name="T6" fmla="*/ 3 w 41"/>
                <a:gd name="T7" fmla="*/ 21 h 21"/>
                <a:gd name="T8" fmla="*/ 0 w 4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1">
                  <a:moveTo>
                    <a:pt x="0" y="2"/>
                  </a:moveTo>
                  <a:lnTo>
                    <a:pt x="38" y="0"/>
                  </a:lnTo>
                  <a:lnTo>
                    <a:pt x="41" y="21"/>
                  </a:lnTo>
                  <a:lnTo>
                    <a:pt x="3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467"/>
            <p:cNvSpPr/>
            <p:nvPr/>
          </p:nvSpPr>
          <p:spPr bwMode="auto">
            <a:xfrm>
              <a:off x="9826625" y="5862638"/>
              <a:ext cx="106363" cy="263525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49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0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59"/>
                    <a:pt x="13" y="49"/>
                  </a:cubicBezTo>
                  <a:cubicBezTo>
                    <a:pt x="9" y="3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468"/>
            <p:cNvSpPr/>
            <p:nvPr/>
          </p:nvSpPr>
          <p:spPr bwMode="auto">
            <a:xfrm>
              <a:off x="10472738" y="5791201"/>
              <a:ext cx="184150" cy="430213"/>
            </a:xfrm>
            <a:custGeom>
              <a:avLst/>
              <a:gdLst>
                <a:gd name="T0" fmla="*/ 46 w 49"/>
                <a:gd name="T1" fmla="*/ 4 h 114"/>
                <a:gd name="T2" fmla="*/ 26 w 49"/>
                <a:gd name="T3" fmla="*/ 114 h 114"/>
                <a:gd name="T4" fmla="*/ 0 w 49"/>
                <a:gd name="T5" fmla="*/ 114 h 114"/>
                <a:gd name="T6" fmla="*/ 4 w 49"/>
                <a:gd name="T7" fmla="*/ 0 h 114"/>
                <a:gd name="T8" fmla="*/ 46 w 49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4">
                  <a:moveTo>
                    <a:pt x="46" y="4"/>
                  </a:moveTo>
                  <a:cubicBezTo>
                    <a:pt x="48" y="45"/>
                    <a:pt x="49" y="87"/>
                    <a:pt x="26" y="114"/>
                  </a:cubicBezTo>
                  <a:cubicBezTo>
                    <a:pt x="17" y="114"/>
                    <a:pt x="8" y="114"/>
                    <a:pt x="0" y="114"/>
                  </a:cubicBezTo>
                  <a:cubicBezTo>
                    <a:pt x="21" y="79"/>
                    <a:pt x="15" y="41"/>
                    <a:pt x="4" y="0"/>
                  </a:cubicBezTo>
                  <a:cubicBezTo>
                    <a:pt x="18" y="2"/>
                    <a:pt x="32" y="3"/>
                    <a:pt x="4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469"/>
            <p:cNvSpPr/>
            <p:nvPr/>
          </p:nvSpPr>
          <p:spPr bwMode="auto">
            <a:xfrm>
              <a:off x="10212388" y="4699001"/>
              <a:ext cx="74613" cy="84138"/>
            </a:xfrm>
            <a:custGeom>
              <a:avLst/>
              <a:gdLst>
                <a:gd name="T0" fmla="*/ 0 w 20"/>
                <a:gd name="T1" fmla="*/ 21 h 22"/>
                <a:gd name="T2" fmla="*/ 20 w 20"/>
                <a:gd name="T3" fmla="*/ 2 h 22"/>
                <a:gd name="T4" fmla="*/ 20 w 20"/>
                <a:gd name="T5" fmla="*/ 5 h 22"/>
                <a:gd name="T6" fmla="*/ 4 w 20"/>
                <a:gd name="T7" fmla="*/ 22 h 22"/>
                <a:gd name="T8" fmla="*/ 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0" y="21"/>
                  </a:moveTo>
                  <a:cubicBezTo>
                    <a:pt x="1" y="11"/>
                    <a:pt x="7" y="0"/>
                    <a:pt x="20" y="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1" y="8"/>
                    <a:pt x="6" y="13"/>
                    <a:pt x="4" y="2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2"/>
          <p:cNvSpPr txBox="1"/>
          <p:nvPr/>
        </p:nvSpPr>
        <p:spPr>
          <a:xfrm>
            <a:off x="1000781" y="722566"/>
            <a:ext cx="420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Các bước tiến hành </a:t>
            </a:r>
            <a:endParaRPr lang="zh-CN" altLang="en-US" sz="36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4" name="3"/>
          <p:cNvCxnSpPr/>
          <p:nvPr/>
        </p:nvCxnSpPr>
        <p:spPr>
          <a:xfrm>
            <a:off x="628650" y="3163278"/>
            <a:ext cx="109061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"/>
          <p:cNvSpPr/>
          <p:nvPr/>
        </p:nvSpPr>
        <p:spPr>
          <a:xfrm>
            <a:off x="2691270" y="3133222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5"/>
          <p:cNvSpPr/>
          <p:nvPr/>
        </p:nvSpPr>
        <p:spPr>
          <a:xfrm>
            <a:off x="4365557" y="3139589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6"/>
          <p:cNvSpPr/>
          <p:nvPr/>
        </p:nvSpPr>
        <p:spPr>
          <a:xfrm>
            <a:off x="6556394" y="3171322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7"/>
          <p:cNvSpPr/>
          <p:nvPr/>
        </p:nvSpPr>
        <p:spPr>
          <a:xfrm>
            <a:off x="8703584" y="3160863"/>
            <a:ext cx="76200" cy="7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8"/>
          <p:cNvCxnSpPr>
            <a:stCxn id="5" idx="4"/>
          </p:cNvCxnSpPr>
          <p:nvPr/>
        </p:nvCxnSpPr>
        <p:spPr>
          <a:xfrm>
            <a:off x="2729370" y="3209422"/>
            <a:ext cx="0" cy="10382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"/>
          <p:cNvCxnSpPr/>
          <p:nvPr/>
        </p:nvCxnSpPr>
        <p:spPr>
          <a:xfrm>
            <a:off x="4426771" y="2139464"/>
            <a:ext cx="0" cy="10382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"/>
          <p:cNvCxnSpPr/>
          <p:nvPr/>
        </p:nvCxnSpPr>
        <p:spPr>
          <a:xfrm>
            <a:off x="6594494" y="3247522"/>
            <a:ext cx="0" cy="10382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"/>
          <p:cNvCxnSpPr/>
          <p:nvPr/>
        </p:nvCxnSpPr>
        <p:spPr>
          <a:xfrm>
            <a:off x="8754527" y="2125053"/>
            <a:ext cx="0" cy="103822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"/>
          <p:cNvSpPr/>
          <p:nvPr/>
        </p:nvSpPr>
        <p:spPr>
          <a:xfrm>
            <a:off x="8459252" y="1939872"/>
            <a:ext cx="590550" cy="5905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14"/>
          <p:cNvGrpSpPr/>
          <p:nvPr/>
        </p:nvGrpSpPr>
        <p:grpSpPr>
          <a:xfrm>
            <a:off x="8640433" y="2081342"/>
            <a:ext cx="231568" cy="291574"/>
            <a:chOff x="6098443" y="4495115"/>
            <a:chExt cx="378388" cy="476437"/>
          </a:xfrm>
          <a:solidFill>
            <a:srgbClr val="FFC000"/>
          </a:solidFill>
        </p:grpSpPr>
        <p:sp>
          <p:nvSpPr>
            <p:cNvPr id="16" name="Freeform 66"/>
            <p:cNvSpPr>
              <a:spLocks noEditPoints="1"/>
            </p:cNvSpPr>
            <p:nvPr/>
          </p:nvSpPr>
          <p:spPr bwMode="auto">
            <a:xfrm>
              <a:off x="6098443" y="4495115"/>
              <a:ext cx="378388" cy="476437"/>
            </a:xfrm>
            <a:custGeom>
              <a:avLst/>
              <a:gdLst>
                <a:gd name="T0" fmla="*/ 0 w 138"/>
                <a:gd name="T1" fmla="*/ 69 h 174"/>
                <a:gd name="T2" fmla="*/ 138 w 138"/>
                <a:gd name="T3" fmla="*/ 69 h 174"/>
                <a:gd name="T4" fmla="*/ 114 w 138"/>
                <a:gd name="T5" fmla="*/ 81 h 174"/>
                <a:gd name="T6" fmla="*/ 110 w 138"/>
                <a:gd name="T7" fmla="*/ 89 h 174"/>
                <a:gd name="T8" fmla="*/ 101 w 138"/>
                <a:gd name="T9" fmla="*/ 89 h 174"/>
                <a:gd name="T10" fmla="*/ 101 w 138"/>
                <a:gd name="T11" fmla="*/ 101 h 174"/>
                <a:gd name="T12" fmla="*/ 94 w 138"/>
                <a:gd name="T13" fmla="*/ 107 h 174"/>
                <a:gd name="T14" fmla="*/ 85 w 138"/>
                <a:gd name="T15" fmla="*/ 102 h 174"/>
                <a:gd name="T16" fmla="*/ 79 w 138"/>
                <a:gd name="T17" fmla="*/ 112 h 174"/>
                <a:gd name="T18" fmla="*/ 70 w 138"/>
                <a:gd name="T19" fmla="*/ 114 h 174"/>
                <a:gd name="T20" fmla="*/ 65 w 138"/>
                <a:gd name="T21" fmla="*/ 105 h 174"/>
                <a:gd name="T22" fmla="*/ 55 w 138"/>
                <a:gd name="T23" fmla="*/ 111 h 174"/>
                <a:gd name="T24" fmla="*/ 47 w 138"/>
                <a:gd name="T25" fmla="*/ 108 h 174"/>
                <a:gd name="T26" fmla="*/ 47 w 138"/>
                <a:gd name="T27" fmla="*/ 98 h 174"/>
                <a:gd name="T28" fmla="*/ 35 w 138"/>
                <a:gd name="T29" fmla="*/ 98 h 174"/>
                <a:gd name="T30" fmla="*/ 29 w 138"/>
                <a:gd name="T31" fmla="*/ 91 h 174"/>
                <a:gd name="T32" fmla="*/ 34 w 138"/>
                <a:gd name="T33" fmla="*/ 83 h 174"/>
                <a:gd name="T34" fmla="*/ 24 w 138"/>
                <a:gd name="T35" fmla="*/ 77 h 174"/>
                <a:gd name="T36" fmla="*/ 23 w 138"/>
                <a:gd name="T37" fmla="*/ 68 h 174"/>
                <a:gd name="T38" fmla="*/ 31 w 138"/>
                <a:gd name="T39" fmla="*/ 63 h 174"/>
                <a:gd name="T40" fmla="*/ 25 w 138"/>
                <a:gd name="T41" fmla="*/ 53 h 174"/>
                <a:gd name="T42" fmla="*/ 28 w 138"/>
                <a:gd name="T43" fmla="*/ 45 h 174"/>
                <a:gd name="T44" fmla="*/ 38 w 138"/>
                <a:gd name="T45" fmla="*/ 44 h 174"/>
                <a:gd name="T46" fmla="*/ 38 w 138"/>
                <a:gd name="T47" fmla="*/ 32 h 174"/>
                <a:gd name="T48" fmla="*/ 45 w 138"/>
                <a:gd name="T49" fmla="*/ 27 h 174"/>
                <a:gd name="T50" fmla="*/ 54 w 138"/>
                <a:gd name="T51" fmla="*/ 32 h 174"/>
                <a:gd name="T52" fmla="*/ 59 w 138"/>
                <a:gd name="T53" fmla="*/ 21 h 174"/>
                <a:gd name="T54" fmla="*/ 68 w 138"/>
                <a:gd name="T55" fmla="*/ 20 h 174"/>
                <a:gd name="T56" fmla="*/ 73 w 138"/>
                <a:gd name="T57" fmla="*/ 29 h 174"/>
                <a:gd name="T58" fmla="*/ 83 w 138"/>
                <a:gd name="T59" fmla="*/ 22 h 174"/>
                <a:gd name="T60" fmla="*/ 92 w 138"/>
                <a:gd name="T61" fmla="*/ 26 h 174"/>
                <a:gd name="T62" fmla="*/ 92 w 138"/>
                <a:gd name="T63" fmla="*/ 36 h 174"/>
                <a:gd name="T64" fmla="*/ 104 w 138"/>
                <a:gd name="T65" fmla="*/ 35 h 174"/>
                <a:gd name="T66" fmla="*/ 109 w 138"/>
                <a:gd name="T67" fmla="*/ 43 h 174"/>
                <a:gd name="T68" fmla="*/ 105 w 138"/>
                <a:gd name="T69" fmla="*/ 51 h 174"/>
                <a:gd name="T70" fmla="*/ 115 w 138"/>
                <a:gd name="T71" fmla="*/ 57 h 174"/>
                <a:gd name="T72" fmla="*/ 116 w 138"/>
                <a:gd name="T73" fmla="*/ 66 h 174"/>
                <a:gd name="T74" fmla="*/ 108 w 138"/>
                <a:gd name="T75" fmla="*/ 71 h 174"/>
                <a:gd name="T76" fmla="*/ 114 w 138"/>
                <a:gd name="T77" fmla="*/ 8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" h="174"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69" y="174"/>
                    <a:pt x="69" y="174"/>
                  </a:cubicBezTo>
                  <a:cubicBezTo>
                    <a:pt x="69" y="174"/>
                    <a:pt x="138" y="107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lose/>
                  <a:moveTo>
                    <a:pt x="114" y="81"/>
                  </a:moveTo>
                  <a:cubicBezTo>
                    <a:pt x="113" y="83"/>
                    <a:pt x="113" y="83"/>
                    <a:pt x="113" y="83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99" y="91"/>
                    <a:pt x="98" y="93"/>
                    <a:pt x="97" y="94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2" y="108"/>
                    <a:pt x="92" y="108"/>
                    <a:pt x="92" y="108"/>
                  </a:cubicBezTo>
                  <a:cubicBezTo>
                    <a:pt x="85" y="102"/>
                    <a:pt x="85" y="102"/>
                    <a:pt x="85" y="102"/>
                  </a:cubicBezTo>
                  <a:cubicBezTo>
                    <a:pt x="83" y="103"/>
                    <a:pt x="81" y="103"/>
                    <a:pt x="79" y="104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3" y="105"/>
                    <a:pt x="61" y="105"/>
                    <a:pt x="60" y="104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7"/>
                    <a:pt x="44" y="96"/>
                    <a:pt x="42" y="94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2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1" y="61"/>
                    <a:pt x="31" y="59"/>
                    <a:pt x="32" y="57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3"/>
                    <a:pt x="41" y="41"/>
                    <a:pt x="42" y="40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1"/>
                    <a:pt x="57" y="30"/>
                    <a:pt x="59" y="3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5" y="29"/>
                    <a:pt x="77" y="29"/>
                    <a:pt x="79" y="30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3" y="37"/>
                    <a:pt x="95" y="38"/>
                    <a:pt x="96" y="39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5" y="51"/>
                    <a:pt x="105" y="51"/>
                    <a:pt x="105" y="51"/>
                  </a:cubicBezTo>
                  <a:cubicBezTo>
                    <a:pt x="105" y="53"/>
                    <a:pt x="106" y="55"/>
                    <a:pt x="107" y="57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3"/>
                    <a:pt x="107" y="75"/>
                    <a:pt x="107" y="77"/>
                  </a:cubicBezTo>
                  <a:lnTo>
                    <a:pt x="114" y="81"/>
                  </a:ln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67"/>
            <p:cNvSpPr>
              <a:spLocks noEditPoints="1"/>
            </p:cNvSpPr>
            <p:nvPr/>
          </p:nvSpPr>
          <p:spPr bwMode="auto">
            <a:xfrm>
              <a:off x="6202016" y="4590402"/>
              <a:ext cx="174003" cy="172622"/>
            </a:xfrm>
            <a:custGeom>
              <a:avLst/>
              <a:gdLst>
                <a:gd name="T0" fmla="*/ 31 w 63"/>
                <a:gd name="T1" fmla="*/ 0 h 63"/>
                <a:gd name="T2" fmla="*/ 0 w 63"/>
                <a:gd name="T3" fmla="*/ 32 h 63"/>
                <a:gd name="T4" fmla="*/ 31 w 63"/>
                <a:gd name="T5" fmla="*/ 63 h 63"/>
                <a:gd name="T6" fmla="*/ 63 w 63"/>
                <a:gd name="T7" fmla="*/ 32 h 63"/>
                <a:gd name="T8" fmla="*/ 31 w 63"/>
                <a:gd name="T9" fmla="*/ 0 h 63"/>
                <a:gd name="T10" fmla="*/ 31 w 63"/>
                <a:gd name="T11" fmla="*/ 46 h 63"/>
                <a:gd name="T12" fmla="*/ 17 w 63"/>
                <a:gd name="T13" fmla="*/ 32 h 63"/>
                <a:gd name="T14" fmla="*/ 31 w 63"/>
                <a:gd name="T15" fmla="*/ 18 h 63"/>
                <a:gd name="T16" fmla="*/ 46 w 63"/>
                <a:gd name="T17" fmla="*/ 32 h 63"/>
                <a:gd name="T18" fmla="*/ 31 w 63"/>
                <a:gd name="T19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3"/>
                    <a:pt x="31" y="63"/>
                  </a:cubicBezTo>
                  <a:cubicBezTo>
                    <a:pt x="49" y="63"/>
                    <a:pt x="63" y="49"/>
                    <a:pt x="63" y="32"/>
                  </a:cubicBezTo>
                  <a:cubicBezTo>
                    <a:pt x="63" y="14"/>
                    <a:pt x="49" y="0"/>
                    <a:pt x="31" y="0"/>
                  </a:cubicBezTo>
                  <a:close/>
                  <a:moveTo>
                    <a:pt x="31" y="46"/>
                  </a:moveTo>
                  <a:cubicBezTo>
                    <a:pt x="23" y="46"/>
                    <a:pt x="17" y="40"/>
                    <a:pt x="17" y="32"/>
                  </a:cubicBezTo>
                  <a:cubicBezTo>
                    <a:pt x="17" y="24"/>
                    <a:pt x="23" y="18"/>
                    <a:pt x="31" y="18"/>
                  </a:cubicBezTo>
                  <a:cubicBezTo>
                    <a:pt x="39" y="18"/>
                    <a:pt x="46" y="24"/>
                    <a:pt x="46" y="32"/>
                  </a:cubicBezTo>
                  <a:cubicBezTo>
                    <a:pt x="46" y="40"/>
                    <a:pt x="39" y="46"/>
                    <a:pt x="31" y="46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18"/>
          <p:cNvSpPr/>
          <p:nvPr/>
        </p:nvSpPr>
        <p:spPr>
          <a:xfrm>
            <a:off x="6296224" y="4062726"/>
            <a:ext cx="590550" cy="5905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19"/>
          <p:cNvGrpSpPr/>
          <p:nvPr/>
        </p:nvGrpSpPr>
        <p:grpSpPr>
          <a:xfrm>
            <a:off x="6469319" y="4190663"/>
            <a:ext cx="221428" cy="319464"/>
            <a:chOff x="9578507" y="5775281"/>
            <a:chExt cx="361816" cy="522010"/>
          </a:xfrm>
          <a:solidFill>
            <a:srgbClr val="FFC000"/>
          </a:solidFill>
        </p:grpSpPr>
        <p:sp>
          <p:nvSpPr>
            <p:cNvPr id="21" name="Freeform 246"/>
            <p:cNvSpPr>
              <a:spLocks noEditPoints="1"/>
            </p:cNvSpPr>
            <p:nvPr/>
          </p:nvSpPr>
          <p:spPr bwMode="auto">
            <a:xfrm>
              <a:off x="9717986" y="6005904"/>
              <a:ext cx="96668" cy="93907"/>
            </a:xfrm>
            <a:custGeom>
              <a:avLst/>
              <a:gdLst>
                <a:gd name="T0" fmla="*/ 17 w 35"/>
                <a:gd name="T1" fmla="*/ 34 h 34"/>
                <a:gd name="T2" fmla="*/ 0 w 35"/>
                <a:gd name="T3" fmla="*/ 17 h 34"/>
                <a:gd name="T4" fmla="*/ 17 w 35"/>
                <a:gd name="T5" fmla="*/ 0 h 34"/>
                <a:gd name="T6" fmla="*/ 35 w 35"/>
                <a:gd name="T7" fmla="*/ 17 h 34"/>
                <a:gd name="T8" fmla="*/ 17 w 35"/>
                <a:gd name="T9" fmla="*/ 34 h 34"/>
                <a:gd name="T10" fmla="*/ 17 w 35"/>
                <a:gd name="T11" fmla="*/ 8 h 34"/>
                <a:gd name="T12" fmla="*/ 8 w 35"/>
                <a:gd name="T13" fmla="*/ 17 h 34"/>
                <a:gd name="T14" fmla="*/ 17 w 35"/>
                <a:gd name="T15" fmla="*/ 26 h 34"/>
                <a:gd name="T16" fmla="*/ 27 w 35"/>
                <a:gd name="T17" fmla="*/ 17 h 34"/>
                <a:gd name="T18" fmla="*/ 17 w 35"/>
                <a:gd name="T19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7" y="34"/>
                  </a:cubicBezTo>
                  <a:close/>
                  <a:moveTo>
                    <a:pt x="17" y="8"/>
                  </a:moveTo>
                  <a:cubicBezTo>
                    <a:pt x="12" y="8"/>
                    <a:pt x="8" y="12"/>
                    <a:pt x="8" y="17"/>
                  </a:cubicBezTo>
                  <a:cubicBezTo>
                    <a:pt x="8" y="22"/>
                    <a:pt x="12" y="26"/>
                    <a:pt x="17" y="26"/>
                  </a:cubicBezTo>
                  <a:cubicBezTo>
                    <a:pt x="23" y="26"/>
                    <a:pt x="27" y="22"/>
                    <a:pt x="27" y="17"/>
                  </a:cubicBezTo>
                  <a:cubicBezTo>
                    <a:pt x="27" y="12"/>
                    <a:pt x="23" y="8"/>
                    <a:pt x="17" y="8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247"/>
            <p:cNvSpPr>
              <a:spLocks noEditPoints="1"/>
            </p:cNvSpPr>
            <p:nvPr/>
          </p:nvSpPr>
          <p:spPr bwMode="auto">
            <a:xfrm>
              <a:off x="9633747" y="6108097"/>
              <a:ext cx="251338" cy="133955"/>
            </a:xfrm>
            <a:custGeom>
              <a:avLst/>
              <a:gdLst>
                <a:gd name="T0" fmla="*/ 92 w 92"/>
                <a:gd name="T1" fmla="*/ 0 h 49"/>
                <a:gd name="T2" fmla="*/ 46 w 92"/>
                <a:gd name="T3" fmla="*/ 3 h 49"/>
                <a:gd name="T4" fmla="*/ 1 w 92"/>
                <a:gd name="T5" fmla="*/ 0 h 49"/>
                <a:gd name="T6" fmla="*/ 0 w 92"/>
                <a:gd name="T7" fmla="*/ 3 h 49"/>
                <a:gd name="T8" fmla="*/ 46 w 92"/>
                <a:gd name="T9" fmla="*/ 49 h 49"/>
                <a:gd name="T10" fmla="*/ 92 w 92"/>
                <a:gd name="T11" fmla="*/ 3 h 49"/>
                <a:gd name="T12" fmla="*/ 92 w 92"/>
                <a:gd name="T13" fmla="*/ 0 h 49"/>
                <a:gd name="T14" fmla="*/ 42 w 92"/>
                <a:gd name="T15" fmla="*/ 21 h 49"/>
                <a:gd name="T16" fmla="*/ 36 w 92"/>
                <a:gd name="T17" fmla="*/ 15 h 49"/>
                <a:gd name="T18" fmla="*/ 42 w 92"/>
                <a:gd name="T19" fmla="*/ 10 h 49"/>
                <a:gd name="T20" fmla="*/ 47 w 92"/>
                <a:gd name="T21" fmla="*/ 15 h 49"/>
                <a:gd name="T22" fmla="*/ 42 w 92"/>
                <a:gd name="T23" fmla="*/ 21 h 49"/>
                <a:gd name="T24" fmla="*/ 64 w 92"/>
                <a:gd name="T25" fmla="*/ 31 h 49"/>
                <a:gd name="T26" fmla="*/ 55 w 92"/>
                <a:gd name="T27" fmla="*/ 22 h 49"/>
                <a:gd name="T28" fmla="*/ 64 w 92"/>
                <a:gd name="T29" fmla="*/ 14 h 49"/>
                <a:gd name="T30" fmla="*/ 73 w 92"/>
                <a:gd name="T31" fmla="*/ 22 h 49"/>
                <a:gd name="T32" fmla="*/ 64 w 92"/>
                <a:gd name="T33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2" h="49">
                  <a:moveTo>
                    <a:pt x="92" y="0"/>
                  </a:moveTo>
                  <a:cubicBezTo>
                    <a:pt x="78" y="2"/>
                    <a:pt x="63" y="3"/>
                    <a:pt x="46" y="3"/>
                  </a:cubicBezTo>
                  <a:cubicBezTo>
                    <a:pt x="30" y="3"/>
                    <a:pt x="15" y="2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29"/>
                    <a:pt x="21" y="49"/>
                    <a:pt x="46" y="49"/>
                  </a:cubicBezTo>
                  <a:cubicBezTo>
                    <a:pt x="72" y="49"/>
                    <a:pt x="92" y="29"/>
                    <a:pt x="92" y="3"/>
                  </a:cubicBezTo>
                  <a:cubicBezTo>
                    <a:pt x="92" y="2"/>
                    <a:pt x="92" y="1"/>
                    <a:pt x="92" y="0"/>
                  </a:cubicBezTo>
                  <a:close/>
                  <a:moveTo>
                    <a:pt x="42" y="21"/>
                  </a:moveTo>
                  <a:cubicBezTo>
                    <a:pt x="39" y="21"/>
                    <a:pt x="36" y="18"/>
                    <a:pt x="36" y="15"/>
                  </a:cubicBezTo>
                  <a:cubicBezTo>
                    <a:pt x="36" y="12"/>
                    <a:pt x="39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18"/>
                    <a:pt x="45" y="21"/>
                    <a:pt x="42" y="21"/>
                  </a:cubicBezTo>
                  <a:close/>
                  <a:moveTo>
                    <a:pt x="64" y="31"/>
                  </a:moveTo>
                  <a:cubicBezTo>
                    <a:pt x="59" y="31"/>
                    <a:pt x="55" y="27"/>
                    <a:pt x="55" y="22"/>
                  </a:cubicBezTo>
                  <a:cubicBezTo>
                    <a:pt x="55" y="17"/>
                    <a:pt x="59" y="14"/>
                    <a:pt x="64" y="14"/>
                  </a:cubicBezTo>
                  <a:cubicBezTo>
                    <a:pt x="69" y="14"/>
                    <a:pt x="73" y="17"/>
                    <a:pt x="73" y="22"/>
                  </a:cubicBezTo>
                  <a:cubicBezTo>
                    <a:pt x="73" y="27"/>
                    <a:pt x="69" y="31"/>
                    <a:pt x="64" y="3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Oval 248"/>
            <p:cNvSpPr>
              <a:spLocks noChangeArrowheads="1"/>
            </p:cNvSpPr>
            <p:nvPr/>
          </p:nvSpPr>
          <p:spPr bwMode="auto">
            <a:xfrm>
              <a:off x="9742844" y="5925808"/>
              <a:ext cx="46953" cy="46953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49"/>
            <p:cNvSpPr>
              <a:spLocks noEditPoints="1"/>
            </p:cNvSpPr>
            <p:nvPr/>
          </p:nvSpPr>
          <p:spPr bwMode="auto">
            <a:xfrm>
              <a:off x="9578507" y="5800139"/>
              <a:ext cx="361816" cy="497152"/>
            </a:xfrm>
            <a:custGeom>
              <a:avLst/>
              <a:gdLst>
                <a:gd name="T0" fmla="*/ 66 w 132"/>
                <a:gd name="T1" fmla="*/ 181 h 181"/>
                <a:gd name="T2" fmla="*/ 0 w 132"/>
                <a:gd name="T3" fmla="*/ 115 h 181"/>
                <a:gd name="T4" fmla="*/ 38 w 132"/>
                <a:gd name="T5" fmla="*/ 56 h 181"/>
                <a:gd name="T6" fmla="*/ 38 w 132"/>
                <a:gd name="T7" fmla="*/ 0 h 181"/>
                <a:gd name="T8" fmla="*/ 47 w 132"/>
                <a:gd name="T9" fmla="*/ 4 h 181"/>
                <a:gd name="T10" fmla="*/ 86 w 132"/>
                <a:gd name="T11" fmla="*/ 4 h 181"/>
                <a:gd name="T12" fmla="*/ 94 w 132"/>
                <a:gd name="T13" fmla="*/ 0 h 181"/>
                <a:gd name="T14" fmla="*/ 94 w 132"/>
                <a:gd name="T15" fmla="*/ 56 h 181"/>
                <a:gd name="T16" fmla="*/ 132 w 132"/>
                <a:gd name="T17" fmla="*/ 115 h 181"/>
                <a:gd name="T18" fmla="*/ 66 w 132"/>
                <a:gd name="T19" fmla="*/ 181 h 181"/>
                <a:gd name="T20" fmla="*/ 50 w 132"/>
                <a:gd name="T21" fmla="*/ 18 h 181"/>
                <a:gd name="T22" fmla="*/ 50 w 132"/>
                <a:gd name="T23" fmla="*/ 64 h 181"/>
                <a:gd name="T24" fmla="*/ 47 w 132"/>
                <a:gd name="T25" fmla="*/ 65 h 181"/>
                <a:gd name="T26" fmla="*/ 12 w 132"/>
                <a:gd name="T27" fmla="*/ 115 h 181"/>
                <a:gd name="T28" fmla="*/ 66 w 132"/>
                <a:gd name="T29" fmla="*/ 169 h 181"/>
                <a:gd name="T30" fmla="*/ 120 w 132"/>
                <a:gd name="T31" fmla="*/ 115 h 181"/>
                <a:gd name="T32" fmla="*/ 86 w 132"/>
                <a:gd name="T33" fmla="*/ 65 h 181"/>
                <a:gd name="T34" fmla="*/ 82 w 132"/>
                <a:gd name="T35" fmla="*/ 64 h 181"/>
                <a:gd name="T36" fmla="*/ 82 w 132"/>
                <a:gd name="T37" fmla="*/ 18 h 181"/>
                <a:gd name="T38" fmla="*/ 50 w 132"/>
                <a:gd name="T39" fmla="*/ 1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2" h="181">
                  <a:moveTo>
                    <a:pt x="66" y="181"/>
                  </a:moveTo>
                  <a:cubicBezTo>
                    <a:pt x="30" y="181"/>
                    <a:pt x="0" y="152"/>
                    <a:pt x="0" y="115"/>
                  </a:cubicBezTo>
                  <a:cubicBezTo>
                    <a:pt x="0" y="89"/>
                    <a:pt x="15" y="66"/>
                    <a:pt x="38" y="56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58" y="9"/>
                    <a:pt x="75" y="9"/>
                    <a:pt x="86" y="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118" y="66"/>
                    <a:pt x="132" y="89"/>
                    <a:pt x="132" y="115"/>
                  </a:cubicBezTo>
                  <a:cubicBezTo>
                    <a:pt x="132" y="152"/>
                    <a:pt x="103" y="181"/>
                    <a:pt x="66" y="181"/>
                  </a:cubicBezTo>
                  <a:close/>
                  <a:moveTo>
                    <a:pt x="50" y="18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26" y="73"/>
                    <a:pt x="12" y="93"/>
                    <a:pt x="12" y="115"/>
                  </a:cubicBezTo>
                  <a:cubicBezTo>
                    <a:pt x="12" y="145"/>
                    <a:pt x="37" y="169"/>
                    <a:pt x="66" y="169"/>
                  </a:cubicBezTo>
                  <a:cubicBezTo>
                    <a:pt x="96" y="169"/>
                    <a:pt x="120" y="145"/>
                    <a:pt x="120" y="115"/>
                  </a:cubicBezTo>
                  <a:cubicBezTo>
                    <a:pt x="120" y="93"/>
                    <a:pt x="107" y="73"/>
                    <a:pt x="86" y="65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73" y="21"/>
                    <a:pt x="60" y="21"/>
                    <a:pt x="50" y="18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50"/>
            <p:cNvSpPr/>
            <p:nvPr/>
          </p:nvSpPr>
          <p:spPr bwMode="auto">
            <a:xfrm>
              <a:off x="9698653" y="5775281"/>
              <a:ext cx="124288" cy="30382"/>
            </a:xfrm>
            <a:custGeom>
              <a:avLst/>
              <a:gdLst>
                <a:gd name="T0" fmla="*/ 42 w 45"/>
                <a:gd name="T1" fmla="*/ 11 h 11"/>
                <a:gd name="T2" fmla="*/ 41 w 45"/>
                <a:gd name="T3" fmla="*/ 10 h 11"/>
                <a:gd name="T4" fmla="*/ 4 w 45"/>
                <a:gd name="T5" fmla="*/ 10 h 11"/>
                <a:gd name="T6" fmla="*/ 0 w 45"/>
                <a:gd name="T7" fmla="*/ 8 h 11"/>
                <a:gd name="T8" fmla="*/ 2 w 45"/>
                <a:gd name="T9" fmla="*/ 4 h 11"/>
                <a:gd name="T10" fmla="*/ 43 w 45"/>
                <a:gd name="T11" fmla="*/ 4 h 11"/>
                <a:gd name="T12" fmla="*/ 45 w 45"/>
                <a:gd name="T13" fmla="*/ 8 h 11"/>
                <a:gd name="T14" fmla="*/ 42 w 45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">
                  <a:moveTo>
                    <a:pt x="42" y="11"/>
                  </a:moveTo>
                  <a:cubicBezTo>
                    <a:pt x="41" y="11"/>
                    <a:pt x="41" y="10"/>
                    <a:pt x="41" y="10"/>
                  </a:cubicBezTo>
                  <a:cubicBezTo>
                    <a:pt x="31" y="6"/>
                    <a:pt x="14" y="6"/>
                    <a:pt x="4" y="10"/>
                  </a:cubicBezTo>
                  <a:cubicBezTo>
                    <a:pt x="3" y="11"/>
                    <a:pt x="1" y="10"/>
                    <a:pt x="0" y="8"/>
                  </a:cubicBezTo>
                  <a:cubicBezTo>
                    <a:pt x="0" y="7"/>
                    <a:pt x="0" y="5"/>
                    <a:pt x="2" y="4"/>
                  </a:cubicBezTo>
                  <a:cubicBezTo>
                    <a:pt x="14" y="0"/>
                    <a:pt x="31" y="0"/>
                    <a:pt x="43" y="4"/>
                  </a:cubicBezTo>
                  <a:cubicBezTo>
                    <a:pt x="44" y="5"/>
                    <a:pt x="45" y="7"/>
                    <a:pt x="45" y="8"/>
                  </a:cubicBezTo>
                  <a:cubicBezTo>
                    <a:pt x="44" y="10"/>
                    <a:pt x="43" y="11"/>
                    <a:pt x="42" y="11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26"/>
          <p:cNvSpPr/>
          <p:nvPr/>
        </p:nvSpPr>
        <p:spPr>
          <a:xfrm>
            <a:off x="4136017" y="1973029"/>
            <a:ext cx="590550" cy="5905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27"/>
          <p:cNvGrpSpPr/>
          <p:nvPr/>
        </p:nvGrpSpPr>
        <p:grpSpPr>
          <a:xfrm>
            <a:off x="4290153" y="2121053"/>
            <a:ext cx="282278" cy="241710"/>
            <a:chOff x="6054252" y="5849854"/>
            <a:chExt cx="461247" cy="394960"/>
          </a:xfrm>
          <a:solidFill>
            <a:srgbClr val="FFC000"/>
          </a:solidFill>
        </p:grpSpPr>
        <p:sp>
          <p:nvSpPr>
            <p:cNvPr id="29" name="Rectangle 226"/>
            <p:cNvSpPr>
              <a:spLocks noChangeArrowheads="1"/>
            </p:cNvSpPr>
            <p:nvPr/>
          </p:nvSpPr>
          <p:spPr bwMode="auto">
            <a:xfrm>
              <a:off x="6103967" y="6105335"/>
              <a:ext cx="109097" cy="48334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27"/>
            <p:cNvSpPr>
              <a:spLocks noChangeArrowheads="1"/>
            </p:cNvSpPr>
            <p:nvPr/>
          </p:nvSpPr>
          <p:spPr bwMode="auto">
            <a:xfrm>
              <a:off x="6103967" y="6036286"/>
              <a:ext cx="109097" cy="1657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228"/>
            <p:cNvSpPr>
              <a:spLocks noChangeArrowheads="1"/>
            </p:cNvSpPr>
            <p:nvPr/>
          </p:nvSpPr>
          <p:spPr bwMode="auto">
            <a:xfrm>
              <a:off x="6103967" y="6069429"/>
              <a:ext cx="109097" cy="1657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229"/>
            <p:cNvSpPr>
              <a:spLocks noChangeArrowheads="1"/>
            </p:cNvSpPr>
            <p:nvPr/>
          </p:nvSpPr>
          <p:spPr bwMode="auto">
            <a:xfrm>
              <a:off x="6232398" y="6036286"/>
              <a:ext cx="113240" cy="1657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230"/>
            <p:cNvSpPr>
              <a:spLocks noChangeArrowheads="1"/>
            </p:cNvSpPr>
            <p:nvPr/>
          </p:nvSpPr>
          <p:spPr bwMode="auto">
            <a:xfrm>
              <a:off x="6232398" y="6069429"/>
              <a:ext cx="113240" cy="1657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231"/>
            <p:cNvSpPr>
              <a:spLocks noChangeArrowheads="1"/>
            </p:cNvSpPr>
            <p:nvPr/>
          </p:nvSpPr>
          <p:spPr bwMode="auto">
            <a:xfrm>
              <a:off x="6232398" y="6105335"/>
              <a:ext cx="113240" cy="12429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232"/>
            <p:cNvSpPr>
              <a:spLocks noChangeArrowheads="1"/>
            </p:cNvSpPr>
            <p:nvPr/>
          </p:nvSpPr>
          <p:spPr bwMode="auto">
            <a:xfrm>
              <a:off x="6232398" y="6137097"/>
              <a:ext cx="113240" cy="16572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233"/>
            <p:cNvSpPr>
              <a:spLocks noEditPoints="1"/>
            </p:cNvSpPr>
            <p:nvPr/>
          </p:nvSpPr>
          <p:spPr bwMode="auto">
            <a:xfrm>
              <a:off x="6103967" y="5905093"/>
              <a:ext cx="241671" cy="100811"/>
            </a:xfrm>
            <a:custGeom>
              <a:avLst/>
              <a:gdLst>
                <a:gd name="T0" fmla="*/ 0 w 88"/>
                <a:gd name="T1" fmla="*/ 37 h 37"/>
                <a:gd name="T2" fmla="*/ 88 w 88"/>
                <a:gd name="T3" fmla="*/ 0 h 37"/>
                <a:gd name="T4" fmla="*/ 23 w 88"/>
                <a:gd name="T5" fmla="*/ 31 h 37"/>
                <a:gd name="T6" fmla="*/ 12 w 88"/>
                <a:gd name="T7" fmla="*/ 19 h 37"/>
                <a:gd name="T8" fmla="*/ 10 w 88"/>
                <a:gd name="T9" fmla="*/ 16 h 37"/>
                <a:gd name="T10" fmla="*/ 10 w 88"/>
                <a:gd name="T11" fmla="*/ 30 h 37"/>
                <a:gd name="T12" fmla="*/ 6 w 88"/>
                <a:gd name="T13" fmla="*/ 9 h 37"/>
                <a:gd name="T14" fmla="*/ 18 w 88"/>
                <a:gd name="T15" fmla="*/ 20 h 37"/>
                <a:gd name="T16" fmla="*/ 19 w 88"/>
                <a:gd name="T17" fmla="*/ 23 h 37"/>
                <a:gd name="T18" fmla="*/ 19 w 88"/>
                <a:gd name="T19" fmla="*/ 9 h 37"/>
                <a:gd name="T20" fmla="*/ 23 w 88"/>
                <a:gd name="T21" fmla="*/ 31 h 37"/>
                <a:gd name="T22" fmla="*/ 27 w 88"/>
                <a:gd name="T23" fmla="*/ 30 h 37"/>
                <a:gd name="T24" fmla="*/ 39 w 88"/>
                <a:gd name="T25" fmla="*/ 9 h 37"/>
                <a:gd name="T26" fmla="*/ 31 w 88"/>
                <a:gd name="T27" fmla="*/ 13 h 37"/>
                <a:gd name="T28" fmla="*/ 39 w 88"/>
                <a:gd name="T29" fmla="*/ 18 h 37"/>
                <a:gd name="T30" fmla="*/ 31 w 88"/>
                <a:gd name="T31" fmla="*/ 21 h 37"/>
                <a:gd name="T32" fmla="*/ 40 w 88"/>
                <a:gd name="T33" fmla="*/ 27 h 37"/>
                <a:gd name="T34" fmla="*/ 62 w 88"/>
                <a:gd name="T35" fmla="*/ 31 h 37"/>
                <a:gd name="T36" fmla="*/ 55 w 88"/>
                <a:gd name="T37" fmla="*/ 19 h 37"/>
                <a:gd name="T38" fmla="*/ 54 w 88"/>
                <a:gd name="T39" fmla="*/ 15 h 37"/>
                <a:gd name="T40" fmla="*/ 50 w 88"/>
                <a:gd name="T41" fmla="*/ 31 h 37"/>
                <a:gd name="T42" fmla="*/ 41 w 88"/>
                <a:gd name="T43" fmla="*/ 9 h 37"/>
                <a:gd name="T44" fmla="*/ 48 w 88"/>
                <a:gd name="T45" fmla="*/ 21 h 37"/>
                <a:gd name="T46" fmla="*/ 49 w 88"/>
                <a:gd name="T47" fmla="*/ 25 h 37"/>
                <a:gd name="T48" fmla="*/ 53 w 88"/>
                <a:gd name="T49" fmla="*/ 9 h 37"/>
                <a:gd name="T50" fmla="*/ 60 w 88"/>
                <a:gd name="T51" fmla="*/ 21 h 37"/>
                <a:gd name="T52" fmla="*/ 60 w 88"/>
                <a:gd name="T53" fmla="*/ 25 h 37"/>
                <a:gd name="T54" fmla="*/ 63 w 88"/>
                <a:gd name="T55" fmla="*/ 9 h 37"/>
                <a:gd name="T56" fmla="*/ 62 w 88"/>
                <a:gd name="T57" fmla="*/ 31 h 37"/>
                <a:gd name="T58" fmla="*/ 81 w 88"/>
                <a:gd name="T59" fmla="*/ 29 h 37"/>
                <a:gd name="T60" fmla="*/ 75 w 88"/>
                <a:gd name="T61" fmla="*/ 31 h 37"/>
                <a:gd name="T62" fmla="*/ 68 w 88"/>
                <a:gd name="T63" fmla="*/ 30 h 37"/>
                <a:gd name="T64" fmla="*/ 71 w 88"/>
                <a:gd name="T65" fmla="*/ 26 h 37"/>
                <a:gd name="T66" fmla="*/ 73 w 88"/>
                <a:gd name="T67" fmla="*/ 27 h 37"/>
                <a:gd name="T68" fmla="*/ 78 w 88"/>
                <a:gd name="T69" fmla="*/ 27 h 37"/>
                <a:gd name="T70" fmla="*/ 78 w 88"/>
                <a:gd name="T71" fmla="*/ 23 h 37"/>
                <a:gd name="T72" fmla="*/ 74 w 88"/>
                <a:gd name="T73" fmla="*/ 21 h 37"/>
                <a:gd name="T74" fmla="*/ 70 w 88"/>
                <a:gd name="T75" fmla="*/ 18 h 37"/>
                <a:gd name="T76" fmla="*/ 69 w 88"/>
                <a:gd name="T77" fmla="*/ 12 h 37"/>
                <a:gd name="T78" fmla="*/ 73 w 88"/>
                <a:gd name="T79" fmla="*/ 9 h 37"/>
                <a:gd name="T80" fmla="*/ 80 w 88"/>
                <a:gd name="T81" fmla="*/ 9 h 37"/>
                <a:gd name="T82" fmla="*/ 81 w 88"/>
                <a:gd name="T83" fmla="*/ 13 h 37"/>
                <a:gd name="T84" fmla="*/ 76 w 88"/>
                <a:gd name="T85" fmla="*/ 12 h 37"/>
                <a:gd name="T86" fmla="*/ 73 w 88"/>
                <a:gd name="T87" fmla="*/ 14 h 37"/>
                <a:gd name="T88" fmla="*/ 76 w 88"/>
                <a:gd name="T89" fmla="*/ 17 h 37"/>
                <a:gd name="T90" fmla="*/ 81 w 88"/>
                <a:gd name="T91" fmla="*/ 19 h 37"/>
                <a:gd name="T92" fmla="*/ 83 w 88"/>
                <a:gd name="T93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8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0" y="0"/>
                  </a:lnTo>
                  <a:close/>
                  <a:moveTo>
                    <a:pt x="2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3" y="31"/>
                  </a:lnTo>
                  <a:close/>
                  <a:moveTo>
                    <a:pt x="40" y="30"/>
                  </a:moveTo>
                  <a:cubicBezTo>
                    <a:pt x="27" y="30"/>
                    <a:pt x="27" y="30"/>
                    <a:pt x="27" y="3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40" y="27"/>
                    <a:pt x="40" y="27"/>
                    <a:pt x="40" y="27"/>
                  </a:cubicBezTo>
                  <a:lnTo>
                    <a:pt x="40" y="30"/>
                  </a:lnTo>
                  <a:close/>
                  <a:moveTo>
                    <a:pt x="62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8" y="9"/>
                    <a:pt x="68" y="9"/>
                    <a:pt x="68" y="9"/>
                  </a:cubicBezTo>
                  <a:lnTo>
                    <a:pt x="62" y="31"/>
                  </a:lnTo>
                  <a:close/>
                  <a:moveTo>
                    <a:pt x="82" y="27"/>
                  </a:moveTo>
                  <a:cubicBezTo>
                    <a:pt x="82" y="28"/>
                    <a:pt x="82" y="29"/>
                    <a:pt x="81" y="29"/>
                  </a:cubicBezTo>
                  <a:cubicBezTo>
                    <a:pt x="80" y="30"/>
                    <a:pt x="79" y="30"/>
                    <a:pt x="78" y="30"/>
                  </a:cubicBezTo>
                  <a:cubicBezTo>
                    <a:pt x="77" y="31"/>
                    <a:pt x="76" y="31"/>
                    <a:pt x="75" y="31"/>
                  </a:cubicBezTo>
                  <a:cubicBezTo>
                    <a:pt x="74" y="31"/>
                    <a:pt x="72" y="31"/>
                    <a:pt x="71" y="30"/>
                  </a:cubicBezTo>
                  <a:cubicBezTo>
                    <a:pt x="70" y="30"/>
                    <a:pt x="69" y="30"/>
                    <a:pt x="68" y="30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6"/>
                    <a:pt x="70" y="26"/>
                    <a:pt x="71" y="26"/>
                  </a:cubicBezTo>
                  <a:cubicBezTo>
                    <a:pt x="71" y="26"/>
                    <a:pt x="71" y="27"/>
                    <a:pt x="72" y="27"/>
                  </a:cubicBezTo>
                  <a:cubicBezTo>
                    <a:pt x="72" y="27"/>
                    <a:pt x="73" y="27"/>
                    <a:pt x="73" y="27"/>
                  </a:cubicBezTo>
                  <a:cubicBezTo>
                    <a:pt x="74" y="27"/>
                    <a:pt x="74" y="27"/>
                    <a:pt x="75" y="27"/>
                  </a:cubicBezTo>
                  <a:cubicBezTo>
                    <a:pt x="76" y="27"/>
                    <a:pt x="77" y="27"/>
                    <a:pt x="78" y="27"/>
                  </a:cubicBezTo>
                  <a:cubicBezTo>
                    <a:pt x="78" y="26"/>
                    <a:pt x="79" y="25"/>
                    <a:pt x="79" y="25"/>
                  </a:cubicBezTo>
                  <a:cubicBezTo>
                    <a:pt x="79" y="24"/>
                    <a:pt x="79" y="23"/>
                    <a:pt x="78" y="23"/>
                  </a:cubicBezTo>
                  <a:cubicBezTo>
                    <a:pt x="78" y="23"/>
                    <a:pt x="77" y="22"/>
                    <a:pt x="76" y="22"/>
                  </a:cubicBezTo>
                  <a:cubicBezTo>
                    <a:pt x="76" y="22"/>
                    <a:pt x="75" y="21"/>
                    <a:pt x="74" y="21"/>
                  </a:cubicBezTo>
                  <a:cubicBezTo>
                    <a:pt x="73" y="20"/>
                    <a:pt x="72" y="20"/>
                    <a:pt x="72" y="19"/>
                  </a:cubicBezTo>
                  <a:cubicBezTo>
                    <a:pt x="71" y="19"/>
                    <a:pt x="70" y="18"/>
                    <a:pt x="70" y="18"/>
                  </a:cubicBezTo>
                  <a:cubicBezTo>
                    <a:pt x="69" y="17"/>
                    <a:pt x="69" y="16"/>
                    <a:pt x="69" y="15"/>
                  </a:cubicBezTo>
                  <a:cubicBezTo>
                    <a:pt x="69" y="13"/>
                    <a:pt x="69" y="13"/>
                    <a:pt x="69" y="12"/>
                  </a:cubicBezTo>
                  <a:cubicBezTo>
                    <a:pt x="70" y="11"/>
                    <a:pt x="70" y="10"/>
                    <a:pt x="71" y="10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78" y="8"/>
                    <a:pt x="79" y="8"/>
                    <a:pt x="80" y="9"/>
                  </a:cubicBezTo>
                  <a:cubicBezTo>
                    <a:pt x="81" y="9"/>
                    <a:pt x="82" y="9"/>
                    <a:pt x="83" y="1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0" y="13"/>
                    <a:pt x="79" y="12"/>
                  </a:cubicBezTo>
                  <a:cubicBezTo>
                    <a:pt x="78" y="12"/>
                    <a:pt x="77" y="12"/>
                    <a:pt x="76" y="12"/>
                  </a:cubicBezTo>
                  <a:cubicBezTo>
                    <a:pt x="75" y="12"/>
                    <a:pt x="75" y="12"/>
                    <a:pt x="74" y="13"/>
                  </a:cubicBezTo>
                  <a:cubicBezTo>
                    <a:pt x="73" y="13"/>
                    <a:pt x="73" y="14"/>
                    <a:pt x="73" y="14"/>
                  </a:cubicBezTo>
                  <a:cubicBezTo>
                    <a:pt x="73" y="15"/>
                    <a:pt x="73" y="15"/>
                    <a:pt x="74" y="16"/>
                  </a:cubicBezTo>
                  <a:cubicBezTo>
                    <a:pt x="74" y="16"/>
                    <a:pt x="75" y="17"/>
                    <a:pt x="76" y="17"/>
                  </a:cubicBezTo>
                  <a:cubicBezTo>
                    <a:pt x="76" y="17"/>
                    <a:pt x="77" y="18"/>
                    <a:pt x="78" y="18"/>
                  </a:cubicBezTo>
                  <a:cubicBezTo>
                    <a:pt x="79" y="18"/>
                    <a:pt x="80" y="19"/>
                    <a:pt x="81" y="19"/>
                  </a:cubicBezTo>
                  <a:cubicBezTo>
                    <a:pt x="81" y="20"/>
                    <a:pt x="82" y="20"/>
                    <a:pt x="82" y="21"/>
                  </a:cubicBezTo>
                  <a:cubicBezTo>
                    <a:pt x="83" y="22"/>
                    <a:pt x="83" y="23"/>
                    <a:pt x="83" y="24"/>
                  </a:cubicBezTo>
                  <a:cubicBezTo>
                    <a:pt x="83" y="25"/>
                    <a:pt x="83" y="26"/>
                    <a:pt x="82" y="27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234"/>
            <p:cNvSpPr/>
            <p:nvPr/>
          </p:nvSpPr>
          <p:spPr bwMode="auto">
            <a:xfrm>
              <a:off x="6416068" y="5863664"/>
              <a:ext cx="16572" cy="306577"/>
            </a:xfrm>
            <a:custGeom>
              <a:avLst/>
              <a:gdLst>
                <a:gd name="T0" fmla="*/ 3 w 6"/>
                <a:gd name="T1" fmla="*/ 112 h 112"/>
                <a:gd name="T2" fmla="*/ 0 w 6"/>
                <a:gd name="T3" fmla="*/ 109 h 112"/>
                <a:gd name="T4" fmla="*/ 0 w 6"/>
                <a:gd name="T5" fmla="*/ 4 h 112"/>
                <a:gd name="T6" fmla="*/ 3 w 6"/>
                <a:gd name="T7" fmla="*/ 0 h 112"/>
                <a:gd name="T8" fmla="*/ 6 w 6"/>
                <a:gd name="T9" fmla="*/ 4 h 112"/>
                <a:gd name="T10" fmla="*/ 6 w 6"/>
                <a:gd name="T11" fmla="*/ 109 h 112"/>
                <a:gd name="T12" fmla="*/ 3 w 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2">
                  <a:moveTo>
                    <a:pt x="3" y="112"/>
                  </a:moveTo>
                  <a:cubicBezTo>
                    <a:pt x="1" y="112"/>
                    <a:pt x="0" y="111"/>
                    <a:pt x="0" y="10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6" y="2"/>
                    <a:pt x="6" y="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6" y="111"/>
                    <a:pt x="4" y="112"/>
                    <a:pt x="3" y="112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235"/>
            <p:cNvSpPr/>
            <p:nvPr/>
          </p:nvSpPr>
          <p:spPr bwMode="auto">
            <a:xfrm>
              <a:off x="6449211" y="5871950"/>
              <a:ext cx="16572" cy="306577"/>
            </a:xfrm>
            <a:custGeom>
              <a:avLst/>
              <a:gdLst>
                <a:gd name="T0" fmla="*/ 3 w 6"/>
                <a:gd name="T1" fmla="*/ 112 h 112"/>
                <a:gd name="T2" fmla="*/ 0 w 6"/>
                <a:gd name="T3" fmla="*/ 109 h 112"/>
                <a:gd name="T4" fmla="*/ 0 w 6"/>
                <a:gd name="T5" fmla="*/ 3 h 112"/>
                <a:gd name="T6" fmla="*/ 3 w 6"/>
                <a:gd name="T7" fmla="*/ 0 h 112"/>
                <a:gd name="T8" fmla="*/ 6 w 6"/>
                <a:gd name="T9" fmla="*/ 3 h 112"/>
                <a:gd name="T10" fmla="*/ 6 w 6"/>
                <a:gd name="T11" fmla="*/ 109 h 112"/>
                <a:gd name="T12" fmla="*/ 3 w 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2">
                  <a:moveTo>
                    <a:pt x="3" y="112"/>
                  </a:moveTo>
                  <a:cubicBezTo>
                    <a:pt x="2" y="112"/>
                    <a:pt x="0" y="110"/>
                    <a:pt x="0" y="10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6" y="110"/>
                    <a:pt x="5" y="112"/>
                    <a:pt x="3" y="112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236"/>
            <p:cNvSpPr>
              <a:spLocks noEditPoints="1"/>
            </p:cNvSpPr>
            <p:nvPr/>
          </p:nvSpPr>
          <p:spPr bwMode="auto">
            <a:xfrm>
              <a:off x="6054252" y="5849854"/>
              <a:ext cx="461247" cy="394960"/>
            </a:xfrm>
            <a:custGeom>
              <a:avLst/>
              <a:gdLst>
                <a:gd name="T0" fmla="*/ 162 w 168"/>
                <a:gd name="T1" fmla="*/ 9 h 144"/>
                <a:gd name="T2" fmla="*/ 155 w 168"/>
                <a:gd name="T3" fmla="*/ 15 h 144"/>
                <a:gd name="T4" fmla="*/ 155 w 168"/>
                <a:gd name="T5" fmla="*/ 119 h 144"/>
                <a:gd name="T6" fmla="*/ 151 w 168"/>
                <a:gd name="T7" fmla="*/ 128 h 144"/>
                <a:gd name="T8" fmla="*/ 142 w 168"/>
                <a:gd name="T9" fmla="*/ 130 h 144"/>
                <a:gd name="T10" fmla="*/ 142 w 168"/>
                <a:gd name="T11" fmla="*/ 130 h 144"/>
                <a:gd name="T12" fmla="*/ 127 w 168"/>
                <a:gd name="T13" fmla="*/ 111 h 144"/>
                <a:gd name="T14" fmla="*/ 127 w 168"/>
                <a:gd name="T15" fmla="*/ 8 h 144"/>
                <a:gd name="T16" fmla="*/ 125 w 168"/>
                <a:gd name="T17" fmla="*/ 3 h 144"/>
                <a:gd name="T18" fmla="*/ 119 w 168"/>
                <a:gd name="T19" fmla="*/ 0 h 144"/>
                <a:gd name="T20" fmla="*/ 6 w 168"/>
                <a:gd name="T21" fmla="*/ 0 h 144"/>
                <a:gd name="T22" fmla="*/ 0 w 168"/>
                <a:gd name="T23" fmla="*/ 6 h 144"/>
                <a:gd name="T24" fmla="*/ 0 w 168"/>
                <a:gd name="T25" fmla="*/ 7 h 144"/>
                <a:gd name="T26" fmla="*/ 0 w 168"/>
                <a:gd name="T27" fmla="*/ 8 h 144"/>
                <a:gd name="T28" fmla="*/ 0 w 168"/>
                <a:gd name="T29" fmla="*/ 111 h 144"/>
                <a:gd name="T30" fmla="*/ 25 w 168"/>
                <a:gd name="T31" fmla="*/ 143 h 144"/>
                <a:gd name="T32" fmla="*/ 63 w 168"/>
                <a:gd name="T33" fmla="*/ 144 h 144"/>
                <a:gd name="T34" fmla="*/ 141 w 168"/>
                <a:gd name="T35" fmla="*/ 143 h 144"/>
                <a:gd name="T36" fmla="*/ 145 w 168"/>
                <a:gd name="T37" fmla="*/ 143 h 144"/>
                <a:gd name="T38" fmla="*/ 160 w 168"/>
                <a:gd name="T39" fmla="*/ 138 h 144"/>
                <a:gd name="T40" fmla="*/ 168 w 168"/>
                <a:gd name="T41" fmla="*/ 119 h 144"/>
                <a:gd name="T42" fmla="*/ 168 w 168"/>
                <a:gd name="T43" fmla="*/ 15 h 144"/>
                <a:gd name="T44" fmla="*/ 162 w 168"/>
                <a:gd name="T45" fmla="*/ 9 h 144"/>
                <a:gd name="T46" fmla="*/ 28 w 168"/>
                <a:gd name="T47" fmla="*/ 130 h 144"/>
                <a:gd name="T48" fmla="*/ 12 w 168"/>
                <a:gd name="T49" fmla="*/ 111 h 144"/>
                <a:gd name="T50" fmla="*/ 12 w 168"/>
                <a:gd name="T51" fmla="*/ 13 h 144"/>
                <a:gd name="T52" fmla="*/ 114 w 168"/>
                <a:gd name="T53" fmla="*/ 13 h 144"/>
                <a:gd name="T54" fmla="*/ 114 w 168"/>
                <a:gd name="T55" fmla="*/ 111 h 144"/>
                <a:gd name="T56" fmla="*/ 121 w 168"/>
                <a:gd name="T57" fmla="*/ 131 h 144"/>
                <a:gd name="T58" fmla="*/ 28 w 168"/>
                <a:gd name="T59" fmla="*/ 1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8" h="144">
                  <a:moveTo>
                    <a:pt x="162" y="9"/>
                  </a:moveTo>
                  <a:cubicBezTo>
                    <a:pt x="158" y="9"/>
                    <a:pt x="155" y="11"/>
                    <a:pt x="155" y="15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23"/>
                    <a:pt x="154" y="126"/>
                    <a:pt x="151" y="128"/>
                  </a:cubicBezTo>
                  <a:cubicBezTo>
                    <a:pt x="149" y="130"/>
                    <a:pt x="146" y="131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34" y="129"/>
                    <a:pt x="127" y="120"/>
                    <a:pt x="127" y="111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7" y="6"/>
                    <a:pt x="126" y="4"/>
                    <a:pt x="125" y="3"/>
                  </a:cubicBezTo>
                  <a:cubicBezTo>
                    <a:pt x="123" y="1"/>
                    <a:pt x="121" y="0"/>
                    <a:pt x="11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6"/>
                    <a:pt x="11" y="140"/>
                    <a:pt x="25" y="143"/>
                  </a:cubicBezTo>
                  <a:cubicBezTo>
                    <a:pt x="30" y="143"/>
                    <a:pt x="45" y="144"/>
                    <a:pt x="63" y="144"/>
                  </a:cubicBezTo>
                  <a:cubicBezTo>
                    <a:pt x="94" y="144"/>
                    <a:pt x="133" y="143"/>
                    <a:pt x="141" y="143"/>
                  </a:cubicBezTo>
                  <a:cubicBezTo>
                    <a:pt x="142" y="143"/>
                    <a:pt x="143" y="143"/>
                    <a:pt x="145" y="143"/>
                  </a:cubicBezTo>
                  <a:cubicBezTo>
                    <a:pt x="150" y="143"/>
                    <a:pt x="155" y="141"/>
                    <a:pt x="160" y="138"/>
                  </a:cubicBezTo>
                  <a:cubicBezTo>
                    <a:pt x="165" y="133"/>
                    <a:pt x="168" y="126"/>
                    <a:pt x="168" y="119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68" y="11"/>
                    <a:pt x="165" y="9"/>
                    <a:pt x="162" y="9"/>
                  </a:cubicBezTo>
                  <a:close/>
                  <a:moveTo>
                    <a:pt x="28" y="130"/>
                  </a:moveTo>
                  <a:cubicBezTo>
                    <a:pt x="19" y="129"/>
                    <a:pt x="12" y="120"/>
                    <a:pt x="12" y="1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14" y="118"/>
                    <a:pt x="116" y="125"/>
                    <a:pt x="121" y="131"/>
                  </a:cubicBezTo>
                  <a:cubicBezTo>
                    <a:pt x="81" y="131"/>
                    <a:pt x="34" y="131"/>
                    <a:pt x="28" y="13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40"/>
          <p:cNvSpPr/>
          <p:nvPr/>
        </p:nvSpPr>
        <p:spPr>
          <a:xfrm>
            <a:off x="2434632" y="4051690"/>
            <a:ext cx="590550" cy="5905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41"/>
          <p:cNvGrpSpPr/>
          <p:nvPr/>
        </p:nvGrpSpPr>
        <p:grpSpPr>
          <a:xfrm>
            <a:off x="2614072" y="4127353"/>
            <a:ext cx="231570" cy="442943"/>
            <a:chOff x="5015756" y="5590082"/>
            <a:chExt cx="378389" cy="723781"/>
          </a:xfrm>
          <a:solidFill>
            <a:srgbClr val="FFC000"/>
          </a:solidFill>
        </p:grpSpPr>
        <p:sp>
          <p:nvSpPr>
            <p:cNvPr id="43" name="Oval 221"/>
            <p:cNvSpPr>
              <a:spLocks noChangeArrowheads="1"/>
            </p:cNvSpPr>
            <p:nvPr/>
          </p:nvSpPr>
          <p:spPr bwMode="auto">
            <a:xfrm>
              <a:off x="5015756" y="5744900"/>
              <a:ext cx="87002" cy="110478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222"/>
            <p:cNvSpPr>
              <a:spLocks noEditPoints="1"/>
            </p:cNvSpPr>
            <p:nvPr/>
          </p:nvSpPr>
          <p:spPr bwMode="auto">
            <a:xfrm>
              <a:off x="5044304" y="5590082"/>
              <a:ext cx="319006" cy="450200"/>
            </a:xfrm>
            <a:custGeom>
              <a:avLst/>
              <a:gdLst>
                <a:gd name="T0" fmla="*/ 115 w 116"/>
                <a:gd name="T1" fmla="*/ 40 h 164"/>
                <a:gd name="T2" fmla="*/ 116 w 116"/>
                <a:gd name="T3" fmla="*/ 25 h 164"/>
                <a:gd name="T4" fmla="*/ 113 w 116"/>
                <a:gd name="T5" fmla="*/ 24 h 164"/>
                <a:gd name="T6" fmla="*/ 102 w 116"/>
                <a:gd name="T7" fmla="*/ 15 h 164"/>
                <a:gd name="T8" fmla="*/ 81 w 116"/>
                <a:gd name="T9" fmla="*/ 2 h 164"/>
                <a:gd name="T10" fmla="*/ 73 w 116"/>
                <a:gd name="T11" fmla="*/ 1 h 164"/>
                <a:gd name="T12" fmla="*/ 80 w 116"/>
                <a:gd name="T13" fmla="*/ 7 h 164"/>
                <a:gd name="T14" fmla="*/ 75 w 116"/>
                <a:gd name="T15" fmla="*/ 18 h 164"/>
                <a:gd name="T16" fmla="*/ 63 w 116"/>
                <a:gd name="T17" fmla="*/ 9 h 164"/>
                <a:gd name="T18" fmla="*/ 62 w 116"/>
                <a:gd name="T19" fmla="*/ 0 h 164"/>
                <a:gd name="T20" fmla="*/ 54 w 116"/>
                <a:gd name="T21" fmla="*/ 8 h 164"/>
                <a:gd name="T22" fmla="*/ 54 w 116"/>
                <a:gd name="T23" fmla="*/ 41 h 164"/>
                <a:gd name="T24" fmla="*/ 47 w 116"/>
                <a:gd name="T25" fmla="*/ 11 h 164"/>
                <a:gd name="T26" fmla="*/ 46 w 116"/>
                <a:gd name="T27" fmla="*/ 1 h 164"/>
                <a:gd name="T28" fmla="*/ 38 w 116"/>
                <a:gd name="T29" fmla="*/ 1 h 164"/>
                <a:gd name="T30" fmla="*/ 30 w 116"/>
                <a:gd name="T31" fmla="*/ 5 h 164"/>
                <a:gd name="T32" fmla="*/ 3 w 116"/>
                <a:gd name="T33" fmla="*/ 35 h 164"/>
                <a:gd name="T34" fmla="*/ 1 w 116"/>
                <a:gd name="T35" fmla="*/ 46 h 164"/>
                <a:gd name="T36" fmla="*/ 1 w 116"/>
                <a:gd name="T37" fmla="*/ 46 h 164"/>
                <a:gd name="T38" fmla="*/ 2 w 116"/>
                <a:gd name="T39" fmla="*/ 47 h 164"/>
                <a:gd name="T40" fmla="*/ 3 w 116"/>
                <a:gd name="T41" fmla="*/ 51 h 164"/>
                <a:gd name="T42" fmla="*/ 10 w 116"/>
                <a:gd name="T43" fmla="*/ 64 h 164"/>
                <a:gd name="T44" fmla="*/ 31 w 116"/>
                <a:gd name="T45" fmla="*/ 75 h 164"/>
                <a:gd name="T46" fmla="*/ 31 w 116"/>
                <a:gd name="T47" fmla="*/ 87 h 164"/>
                <a:gd name="T48" fmla="*/ 36 w 116"/>
                <a:gd name="T49" fmla="*/ 164 h 164"/>
                <a:gd name="T50" fmla="*/ 58 w 116"/>
                <a:gd name="T51" fmla="*/ 128 h 164"/>
                <a:gd name="T52" fmla="*/ 86 w 116"/>
                <a:gd name="T53" fmla="*/ 32 h 164"/>
                <a:gd name="T54" fmla="*/ 90 w 116"/>
                <a:gd name="T55" fmla="*/ 30 h 164"/>
                <a:gd name="T56" fmla="*/ 72 w 116"/>
                <a:gd name="T57" fmla="*/ 43 h 164"/>
                <a:gd name="T58" fmla="*/ 86 w 116"/>
                <a:gd name="T59" fmla="*/ 32 h 164"/>
                <a:gd name="T60" fmla="*/ 29 w 116"/>
                <a:gd name="T61" fmla="*/ 54 h 164"/>
                <a:gd name="T62" fmla="*/ 23 w 116"/>
                <a:gd name="T63" fmla="*/ 42 h 164"/>
                <a:gd name="T64" fmla="*/ 32 w 116"/>
                <a:gd name="T65" fmla="*/ 5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164">
                  <a:moveTo>
                    <a:pt x="54" y="106"/>
                  </a:moveTo>
                  <a:cubicBezTo>
                    <a:pt x="54" y="71"/>
                    <a:pt x="81" y="43"/>
                    <a:pt x="115" y="40"/>
                  </a:cubicBezTo>
                  <a:cubicBezTo>
                    <a:pt x="115" y="34"/>
                    <a:pt x="116" y="23"/>
                    <a:pt x="116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2"/>
                    <a:pt x="83" y="2"/>
                    <a:pt x="81" y="2"/>
                  </a:cubicBezTo>
                  <a:cubicBezTo>
                    <a:pt x="81" y="2"/>
                    <a:pt x="81" y="1"/>
                    <a:pt x="81" y="1"/>
                  </a:cubicBezTo>
                  <a:cubicBezTo>
                    <a:pt x="78" y="1"/>
                    <a:pt x="75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0" y="1"/>
                    <a:pt x="38" y="1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4" y="2"/>
                    <a:pt x="32" y="3"/>
                    <a:pt x="30" y="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58"/>
                    <a:pt x="2" y="41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3" y="80"/>
                    <a:pt x="27" y="77"/>
                    <a:pt x="31" y="75"/>
                  </a:cubicBezTo>
                  <a:cubicBezTo>
                    <a:pt x="31" y="79"/>
                    <a:pt x="31" y="83"/>
                    <a:pt x="31" y="87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2" y="87"/>
                    <a:pt x="33" y="87"/>
                    <a:pt x="33" y="87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58" y="164"/>
                    <a:pt x="58" y="164"/>
                    <a:pt x="58" y="164"/>
                  </a:cubicBezTo>
                  <a:cubicBezTo>
                    <a:pt x="58" y="154"/>
                    <a:pt x="58" y="141"/>
                    <a:pt x="58" y="128"/>
                  </a:cubicBezTo>
                  <a:cubicBezTo>
                    <a:pt x="56" y="121"/>
                    <a:pt x="54" y="113"/>
                    <a:pt x="54" y="106"/>
                  </a:cubicBezTo>
                  <a:close/>
                  <a:moveTo>
                    <a:pt x="86" y="32"/>
                  </a:moveTo>
                  <a:cubicBezTo>
                    <a:pt x="86" y="30"/>
                    <a:pt x="86" y="29"/>
                    <a:pt x="85" y="27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86" y="32"/>
                  </a:lnTo>
                  <a:close/>
                  <a:moveTo>
                    <a:pt x="32" y="58"/>
                  </a:moveTo>
                  <a:cubicBezTo>
                    <a:pt x="29" y="54"/>
                    <a:pt x="29" y="54"/>
                    <a:pt x="29" y="54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2" y="40"/>
                    <a:pt x="32" y="49"/>
                    <a:pt x="32" y="58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223"/>
            <p:cNvSpPr/>
            <p:nvPr/>
          </p:nvSpPr>
          <p:spPr bwMode="auto">
            <a:xfrm>
              <a:off x="5066853" y="6236528"/>
              <a:ext cx="63525" cy="77335"/>
            </a:xfrm>
            <a:custGeom>
              <a:avLst/>
              <a:gdLst>
                <a:gd name="T0" fmla="*/ 0 w 23"/>
                <a:gd name="T1" fmla="*/ 0 h 28"/>
                <a:gd name="T2" fmla="*/ 1 w 23"/>
                <a:gd name="T3" fmla="*/ 28 h 28"/>
                <a:gd name="T4" fmla="*/ 23 w 23"/>
                <a:gd name="T5" fmla="*/ 28 h 28"/>
                <a:gd name="T6" fmla="*/ 23 w 23"/>
                <a:gd name="T7" fmla="*/ 25 h 28"/>
                <a:gd name="T8" fmla="*/ 0 w 23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8">
                  <a:moveTo>
                    <a:pt x="0" y="0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6"/>
                    <a:pt x="23" y="25"/>
                  </a:cubicBezTo>
                  <a:cubicBezTo>
                    <a:pt x="13" y="19"/>
                    <a:pt x="5" y="10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224"/>
            <p:cNvSpPr/>
            <p:nvPr/>
          </p:nvSpPr>
          <p:spPr bwMode="auto">
            <a:xfrm>
              <a:off x="5182855" y="6072191"/>
              <a:ext cx="87002" cy="164336"/>
            </a:xfrm>
            <a:custGeom>
              <a:avLst/>
              <a:gdLst>
                <a:gd name="T0" fmla="*/ 20 w 32"/>
                <a:gd name="T1" fmla="*/ 25 h 60"/>
                <a:gd name="T2" fmla="*/ 11 w 32"/>
                <a:gd name="T3" fmla="*/ 19 h 60"/>
                <a:gd name="T4" fmla="*/ 18 w 32"/>
                <a:gd name="T5" fmla="*/ 15 h 60"/>
                <a:gd name="T6" fmla="*/ 28 w 32"/>
                <a:gd name="T7" fmla="*/ 17 h 60"/>
                <a:gd name="T8" fmla="*/ 30 w 32"/>
                <a:gd name="T9" fmla="*/ 9 h 60"/>
                <a:gd name="T10" fmla="*/ 20 w 32"/>
                <a:gd name="T11" fmla="*/ 6 h 60"/>
                <a:gd name="T12" fmla="*/ 20 w 32"/>
                <a:gd name="T13" fmla="*/ 0 h 60"/>
                <a:gd name="T14" fmla="*/ 13 w 32"/>
                <a:gd name="T15" fmla="*/ 0 h 60"/>
                <a:gd name="T16" fmla="*/ 13 w 32"/>
                <a:gd name="T17" fmla="*/ 7 h 60"/>
                <a:gd name="T18" fmla="*/ 0 w 32"/>
                <a:gd name="T19" fmla="*/ 20 h 60"/>
                <a:gd name="T20" fmla="*/ 13 w 32"/>
                <a:gd name="T21" fmla="*/ 33 h 60"/>
                <a:gd name="T22" fmla="*/ 21 w 32"/>
                <a:gd name="T23" fmla="*/ 40 h 60"/>
                <a:gd name="T24" fmla="*/ 14 w 32"/>
                <a:gd name="T25" fmla="*/ 44 h 60"/>
                <a:gd name="T26" fmla="*/ 2 w 32"/>
                <a:gd name="T27" fmla="*/ 41 h 60"/>
                <a:gd name="T28" fmla="*/ 0 w 32"/>
                <a:gd name="T29" fmla="*/ 50 h 60"/>
                <a:gd name="T30" fmla="*/ 12 w 32"/>
                <a:gd name="T31" fmla="*/ 53 h 60"/>
                <a:gd name="T32" fmla="*/ 12 w 32"/>
                <a:gd name="T33" fmla="*/ 60 h 60"/>
                <a:gd name="T34" fmla="*/ 19 w 32"/>
                <a:gd name="T35" fmla="*/ 60 h 60"/>
                <a:gd name="T36" fmla="*/ 19 w 32"/>
                <a:gd name="T37" fmla="*/ 52 h 60"/>
                <a:gd name="T38" fmla="*/ 32 w 32"/>
                <a:gd name="T39" fmla="*/ 39 h 60"/>
                <a:gd name="T40" fmla="*/ 20 w 32"/>
                <a:gd name="T41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60">
                  <a:moveTo>
                    <a:pt x="20" y="25"/>
                  </a:moveTo>
                  <a:cubicBezTo>
                    <a:pt x="14" y="23"/>
                    <a:pt x="11" y="21"/>
                    <a:pt x="11" y="19"/>
                  </a:cubicBezTo>
                  <a:cubicBezTo>
                    <a:pt x="11" y="17"/>
                    <a:pt x="13" y="15"/>
                    <a:pt x="18" y="15"/>
                  </a:cubicBezTo>
                  <a:cubicBezTo>
                    <a:pt x="23" y="15"/>
                    <a:pt x="26" y="16"/>
                    <a:pt x="28" y="17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5" y="7"/>
                    <a:pt x="20" y="6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5" y="8"/>
                    <a:pt x="0" y="13"/>
                    <a:pt x="0" y="20"/>
                  </a:cubicBezTo>
                  <a:cubicBezTo>
                    <a:pt x="0" y="27"/>
                    <a:pt x="6" y="31"/>
                    <a:pt x="13" y="33"/>
                  </a:cubicBezTo>
                  <a:cubicBezTo>
                    <a:pt x="19" y="35"/>
                    <a:pt x="21" y="37"/>
                    <a:pt x="21" y="40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9" y="44"/>
                    <a:pt x="5" y="43"/>
                    <a:pt x="2" y="4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3" y="51"/>
                    <a:pt x="7" y="52"/>
                    <a:pt x="12" y="53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8" y="51"/>
                    <a:pt x="32" y="45"/>
                    <a:pt x="32" y="39"/>
                  </a:cubicBezTo>
                  <a:cubicBezTo>
                    <a:pt x="32" y="32"/>
                    <a:pt x="29" y="28"/>
                    <a:pt x="20" y="25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225"/>
            <p:cNvSpPr>
              <a:spLocks noEditPoints="1"/>
            </p:cNvSpPr>
            <p:nvPr/>
          </p:nvSpPr>
          <p:spPr bwMode="auto">
            <a:xfrm>
              <a:off x="5058567" y="5881349"/>
              <a:ext cx="335578" cy="334197"/>
            </a:xfrm>
            <a:custGeom>
              <a:avLst/>
              <a:gdLst>
                <a:gd name="T0" fmla="*/ 118 w 122"/>
                <a:gd name="T1" fmla="*/ 61 h 122"/>
                <a:gd name="T2" fmla="*/ 121 w 122"/>
                <a:gd name="T3" fmla="*/ 54 h 122"/>
                <a:gd name="T4" fmla="*/ 117 w 122"/>
                <a:gd name="T5" fmla="*/ 52 h 122"/>
                <a:gd name="T6" fmla="*/ 120 w 122"/>
                <a:gd name="T7" fmla="*/ 46 h 122"/>
                <a:gd name="T8" fmla="*/ 116 w 122"/>
                <a:gd name="T9" fmla="*/ 41 h 122"/>
                <a:gd name="T10" fmla="*/ 114 w 122"/>
                <a:gd name="T11" fmla="*/ 34 h 122"/>
                <a:gd name="T12" fmla="*/ 112 w 122"/>
                <a:gd name="T13" fmla="*/ 29 h 122"/>
                <a:gd name="T14" fmla="*/ 106 w 122"/>
                <a:gd name="T15" fmla="*/ 26 h 122"/>
                <a:gd name="T16" fmla="*/ 104 w 122"/>
                <a:gd name="T17" fmla="*/ 18 h 122"/>
                <a:gd name="T18" fmla="*/ 99 w 122"/>
                <a:gd name="T19" fmla="*/ 19 h 122"/>
                <a:gd name="T20" fmla="*/ 98 w 122"/>
                <a:gd name="T21" fmla="*/ 13 h 122"/>
                <a:gd name="T22" fmla="*/ 90 w 122"/>
                <a:gd name="T23" fmla="*/ 12 h 122"/>
                <a:gd name="T24" fmla="*/ 86 w 122"/>
                <a:gd name="T25" fmla="*/ 6 h 122"/>
                <a:gd name="T26" fmla="*/ 81 w 122"/>
                <a:gd name="T27" fmla="*/ 4 h 122"/>
                <a:gd name="T28" fmla="*/ 75 w 122"/>
                <a:gd name="T29" fmla="*/ 6 h 122"/>
                <a:gd name="T30" fmla="*/ 67 w 122"/>
                <a:gd name="T31" fmla="*/ 0 h 122"/>
                <a:gd name="T32" fmla="*/ 65 w 122"/>
                <a:gd name="T33" fmla="*/ 4 h 122"/>
                <a:gd name="T34" fmla="*/ 60 w 122"/>
                <a:gd name="T35" fmla="*/ 0 h 122"/>
                <a:gd name="T36" fmla="*/ 52 w 122"/>
                <a:gd name="T37" fmla="*/ 5 h 122"/>
                <a:gd name="T38" fmla="*/ 46 w 122"/>
                <a:gd name="T39" fmla="*/ 3 h 122"/>
                <a:gd name="T40" fmla="*/ 41 w 122"/>
                <a:gd name="T41" fmla="*/ 5 h 122"/>
                <a:gd name="T42" fmla="*/ 36 w 122"/>
                <a:gd name="T43" fmla="*/ 9 h 122"/>
                <a:gd name="T44" fmla="*/ 28 w 122"/>
                <a:gd name="T45" fmla="*/ 10 h 122"/>
                <a:gd name="T46" fmla="*/ 26 w 122"/>
                <a:gd name="T47" fmla="*/ 16 h 122"/>
                <a:gd name="T48" fmla="*/ 22 w 122"/>
                <a:gd name="T49" fmla="*/ 14 h 122"/>
                <a:gd name="T50" fmla="*/ 19 w 122"/>
                <a:gd name="T51" fmla="*/ 23 h 122"/>
                <a:gd name="T52" fmla="*/ 13 w 122"/>
                <a:gd name="T53" fmla="*/ 25 h 122"/>
                <a:gd name="T54" fmla="*/ 10 w 122"/>
                <a:gd name="T55" fmla="*/ 29 h 122"/>
                <a:gd name="T56" fmla="*/ 8 w 122"/>
                <a:gd name="T57" fmla="*/ 37 h 122"/>
                <a:gd name="T58" fmla="*/ 3 w 122"/>
                <a:gd name="T59" fmla="*/ 42 h 122"/>
                <a:gd name="T60" fmla="*/ 6 w 122"/>
                <a:gd name="T61" fmla="*/ 47 h 122"/>
                <a:gd name="T62" fmla="*/ 1 w 122"/>
                <a:gd name="T63" fmla="*/ 49 h 122"/>
                <a:gd name="T64" fmla="*/ 4 w 122"/>
                <a:gd name="T65" fmla="*/ 58 h 122"/>
                <a:gd name="T66" fmla="*/ 1 w 122"/>
                <a:gd name="T67" fmla="*/ 63 h 122"/>
                <a:gd name="T68" fmla="*/ 2 w 122"/>
                <a:gd name="T69" fmla="*/ 68 h 122"/>
                <a:gd name="T70" fmla="*/ 3 w 122"/>
                <a:gd name="T71" fmla="*/ 76 h 122"/>
                <a:gd name="T72" fmla="*/ 4 w 122"/>
                <a:gd name="T73" fmla="*/ 82 h 122"/>
                <a:gd name="T74" fmla="*/ 10 w 122"/>
                <a:gd name="T75" fmla="*/ 85 h 122"/>
                <a:gd name="T76" fmla="*/ 10 w 122"/>
                <a:gd name="T77" fmla="*/ 94 h 122"/>
                <a:gd name="T78" fmla="*/ 16 w 122"/>
                <a:gd name="T79" fmla="*/ 96 h 122"/>
                <a:gd name="T80" fmla="*/ 19 w 122"/>
                <a:gd name="T81" fmla="*/ 105 h 122"/>
                <a:gd name="T82" fmla="*/ 25 w 122"/>
                <a:gd name="T83" fmla="*/ 105 h 122"/>
                <a:gd name="T84" fmla="*/ 30 w 122"/>
                <a:gd name="T85" fmla="*/ 113 h 122"/>
                <a:gd name="T86" fmla="*/ 36 w 122"/>
                <a:gd name="T87" fmla="*/ 112 h 122"/>
                <a:gd name="T88" fmla="*/ 42 w 122"/>
                <a:gd name="T89" fmla="*/ 119 h 122"/>
                <a:gd name="T90" fmla="*/ 48 w 122"/>
                <a:gd name="T91" fmla="*/ 116 h 122"/>
                <a:gd name="T92" fmla="*/ 56 w 122"/>
                <a:gd name="T93" fmla="*/ 121 h 122"/>
                <a:gd name="T94" fmla="*/ 61 w 122"/>
                <a:gd name="T95" fmla="*/ 118 h 122"/>
                <a:gd name="T96" fmla="*/ 69 w 122"/>
                <a:gd name="T97" fmla="*/ 121 h 122"/>
                <a:gd name="T98" fmla="*/ 73 w 122"/>
                <a:gd name="T99" fmla="*/ 116 h 122"/>
                <a:gd name="T100" fmla="*/ 83 w 122"/>
                <a:gd name="T101" fmla="*/ 118 h 122"/>
                <a:gd name="T102" fmla="*/ 86 w 122"/>
                <a:gd name="T103" fmla="*/ 112 h 122"/>
                <a:gd name="T104" fmla="*/ 95 w 122"/>
                <a:gd name="T105" fmla="*/ 111 h 122"/>
                <a:gd name="T106" fmla="*/ 96 w 122"/>
                <a:gd name="T107" fmla="*/ 105 h 122"/>
                <a:gd name="T108" fmla="*/ 105 w 122"/>
                <a:gd name="T109" fmla="*/ 103 h 122"/>
                <a:gd name="T110" fmla="*/ 106 w 122"/>
                <a:gd name="T111" fmla="*/ 96 h 122"/>
                <a:gd name="T112" fmla="*/ 113 w 122"/>
                <a:gd name="T113" fmla="*/ 92 h 122"/>
                <a:gd name="T114" fmla="*/ 112 w 122"/>
                <a:gd name="T115" fmla="*/ 86 h 122"/>
                <a:gd name="T116" fmla="*/ 119 w 122"/>
                <a:gd name="T117" fmla="*/ 79 h 122"/>
                <a:gd name="T118" fmla="*/ 116 w 122"/>
                <a:gd name="T119" fmla="*/ 76 h 122"/>
                <a:gd name="T120" fmla="*/ 121 w 122"/>
                <a:gd name="T121" fmla="*/ 72 h 122"/>
                <a:gd name="T122" fmla="*/ 121 w 122"/>
                <a:gd name="T123" fmla="*/ 66 h 122"/>
                <a:gd name="T124" fmla="*/ 61 w 122"/>
                <a:gd name="T125" fmla="*/ 1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122">
                  <a:moveTo>
                    <a:pt x="121" y="66"/>
                  </a:moveTo>
                  <a:cubicBezTo>
                    <a:pt x="119" y="66"/>
                    <a:pt x="118" y="65"/>
                    <a:pt x="118" y="63"/>
                  </a:cubicBezTo>
                  <a:cubicBezTo>
                    <a:pt x="118" y="63"/>
                    <a:pt x="118" y="62"/>
                    <a:pt x="118" y="61"/>
                  </a:cubicBezTo>
                  <a:cubicBezTo>
                    <a:pt x="118" y="59"/>
                    <a:pt x="119" y="58"/>
                    <a:pt x="121" y="58"/>
                  </a:cubicBezTo>
                  <a:cubicBezTo>
                    <a:pt x="121" y="58"/>
                    <a:pt x="121" y="58"/>
                    <a:pt x="122" y="58"/>
                  </a:cubicBezTo>
                  <a:cubicBezTo>
                    <a:pt x="122" y="57"/>
                    <a:pt x="122" y="55"/>
                    <a:pt x="121" y="54"/>
                  </a:cubicBezTo>
                  <a:cubicBezTo>
                    <a:pt x="121" y="54"/>
                    <a:pt x="121" y="54"/>
                    <a:pt x="120" y="5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9" y="54"/>
                    <a:pt x="118" y="53"/>
                    <a:pt x="117" y="52"/>
                  </a:cubicBezTo>
                  <a:cubicBezTo>
                    <a:pt x="117" y="51"/>
                    <a:pt x="117" y="50"/>
                    <a:pt x="117" y="49"/>
                  </a:cubicBezTo>
                  <a:cubicBezTo>
                    <a:pt x="117" y="48"/>
                    <a:pt x="118" y="47"/>
                    <a:pt x="119" y="46"/>
                  </a:cubicBezTo>
                  <a:cubicBezTo>
                    <a:pt x="119" y="46"/>
                    <a:pt x="120" y="46"/>
                    <a:pt x="120" y="46"/>
                  </a:cubicBezTo>
                  <a:cubicBezTo>
                    <a:pt x="120" y="44"/>
                    <a:pt x="119" y="42"/>
                    <a:pt x="118" y="41"/>
                  </a:cubicBezTo>
                  <a:cubicBezTo>
                    <a:pt x="118" y="41"/>
                    <a:pt x="118" y="41"/>
                    <a:pt x="117" y="41"/>
                  </a:cubicBezTo>
                  <a:cubicBezTo>
                    <a:pt x="117" y="41"/>
                    <a:pt x="117" y="41"/>
                    <a:pt x="116" y="41"/>
                  </a:cubicBezTo>
                  <a:cubicBezTo>
                    <a:pt x="115" y="41"/>
                    <a:pt x="114" y="41"/>
                    <a:pt x="114" y="40"/>
                  </a:cubicBezTo>
                  <a:cubicBezTo>
                    <a:pt x="114" y="39"/>
                    <a:pt x="113" y="38"/>
                    <a:pt x="113" y="37"/>
                  </a:cubicBezTo>
                  <a:cubicBezTo>
                    <a:pt x="112" y="36"/>
                    <a:pt x="113" y="34"/>
                    <a:pt x="114" y="34"/>
                  </a:cubicBezTo>
                  <a:cubicBezTo>
                    <a:pt x="115" y="34"/>
                    <a:pt x="115" y="33"/>
                    <a:pt x="115" y="33"/>
                  </a:cubicBezTo>
                  <a:cubicBezTo>
                    <a:pt x="114" y="32"/>
                    <a:pt x="113" y="30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1" y="29"/>
                    <a:pt x="111" y="30"/>
                    <a:pt x="110" y="30"/>
                  </a:cubicBezTo>
                  <a:cubicBezTo>
                    <a:pt x="109" y="30"/>
                    <a:pt x="108" y="29"/>
                    <a:pt x="108" y="28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5" y="25"/>
                    <a:pt x="106" y="23"/>
                    <a:pt x="107" y="23"/>
                  </a:cubicBezTo>
                  <a:cubicBezTo>
                    <a:pt x="107" y="22"/>
                    <a:pt x="108" y="22"/>
                    <a:pt x="108" y="22"/>
                  </a:cubicBezTo>
                  <a:cubicBezTo>
                    <a:pt x="107" y="21"/>
                    <a:pt x="105" y="19"/>
                    <a:pt x="104" y="18"/>
                  </a:cubicBezTo>
                  <a:cubicBezTo>
                    <a:pt x="104" y="18"/>
                    <a:pt x="104" y="18"/>
                    <a:pt x="103" y="19"/>
                  </a:cubicBezTo>
                  <a:cubicBezTo>
                    <a:pt x="103" y="19"/>
                    <a:pt x="102" y="19"/>
                    <a:pt x="101" y="19"/>
                  </a:cubicBezTo>
                  <a:cubicBezTo>
                    <a:pt x="101" y="19"/>
                    <a:pt x="100" y="19"/>
                    <a:pt x="99" y="19"/>
                  </a:cubicBezTo>
                  <a:cubicBezTo>
                    <a:pt x="99" y="18"/>
                    <a:pt x="98" y="18"/>
                    <a:pt x="98" y="17"/>
                  </a:cubicBezTo>
                  <a:cubicBezTo>
                    <a:pt x="96" y="16"/>
                    <a:pt x="96" y="14"/>
                    <a:pt x="97" y="13"/>
                  </a:cubicBezTo>
                  <a:cubicBezTo>
                    <a:pt x="97" y="13"/>
                    <a:pt x="98" y="13"/>
                    <a:pt x="98" y="13"/>
                  </a:cubicBezTo>
                  <a:cubicBezTo>
                    <a:pt x="96" y="11"/>
                    <a:pt x="95" y="10"/>
                    <a:pt x="93" y="9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1"/>
                    <a:pt x="91" y="12"/>
                    <a:pt x="90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8" y="11"/>
                    <a:pt x="88" y="10"/>
                    <a:pt x="87" y="10"/>
                  </a:cubicBezTo>
                  <a:cubicBezTo>
                    <a:pt x="86" y="9"/>
                    <a:pt x="85" y="8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5"/>
                    <a:pt x="83" y="4"/>
                    <a:pt x="81" y="3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0" y="6"/>
                    <a:pt x="79" y="6"/>
                    <a:pt x="78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7" y="6"/>
                    <a:pt x="76" y="6"/>
                    <a:pt x="75" y="6"/>
                  </a:cubicBezTo>
                  <a:cubicBezTo>
                    <a:pt x="73" y="5"/>
                    <a:pt x="73" y="4"/>
                    <a:pt x="73" y="2"/>
                  </a:cubicBezTo>
                  <a:cubicBezTo>
                    <a:pt x="73" y="2"/>
                    <a:pt x="73" y="2"/>
                    <a:pt x="73" y="1"/>
                  </a:cubicBezTo>
                  <a:cubicBezTo>
                    <a:pt x="71" y="1"/>
                    <a:pt x="69" y="1"/>
                    <a:pt x="67" y="0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3"/>
                    <a:pt x="66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3" y="4"/>
                    <a:pt x="62" y="4"/>
                  </a:cubicBezTo>
                  <a:cubicBezTo>
                    <a:pt x="61" y="4"/>
                    <a:pt x="59" y="3"/>
                    <a:pt x="60" y="1"/>
                  </a:cubicBezTo>
                  <a:cubicBezTo>
                    <a:pt x="60" y="1"/>
                    <a:pt x="60" y="0"/>
                    <a:pt x="60" y="0"/>
                  </a:cubicBezTo>
                  <a:cubicBezTo>
                    <a:pt x="58" y="0"/>
                    <a:pt x="56" y="0"/>
                    <a:pt x="54" y="1"/>
                  </a:cubicBezTo>
                  <a:cubicBezTo>
                    <a:pt x="54" y="1"/>
                    <a:pt x="54" y="1"/>
                    <a:pt x="54" y="2"/>
                  </a:cubicBezTo>
                  <a:cubicBezTo>
                    <a:pt x="54" y="3"/>
                    <a:pt x="53" y="4"/>
                    <a:pt x="52" y="5"/>
                  </a:cubicBezTo>
                  <a:cubicBezTo>
                    <a:pt x="51" y="5"/>
                    <a:pt x="50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6" y="4"/>
                    <a:pt x="46" y="3"/>
                  </a:cubicBezTo>
                  <a:cubicBezTo>
                    <a:pt x="46" y="3"/>
                    <a:pt x="46" y="2"/>
                    <a:pt x="46" y="2"/>
                  </a:cubicBezTo>
                  <a:cubicBezTo>
                    <a:pt x="44" y="2"/>
                    <a:pt x="42" y="3"/>
                    <a:pt x="40" y="4"/>
                  </a:cubicBezTo>
                  <a:cubicBezTo>
                    <a:pt x="41" y="4"/>
                    <a:pt x="41" y="4"/>
                    <a:pt x="41" y="5"/>
                  </a:cubicBezTo>
                  <a:cubicBezTo>
                    <a:pt x="42" y="6"/>
                    <a:pt x="41" y="8"/>
                    <a:pt x="40" y="8"/>
                  </a:cubicBezTo>
                  <a:cubicBezTo>
                    <a:pt x="39" y="8"/>
                    <a:pt x="38" y="9"/>
                    <a:pt x="37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5" y="9"/>
                    <a:pt x="34" y="9"/>
                    <a:pt x="34" y="8"/>
                  </a:cubicBezTo>
                  <a:cubicBezTo>
                    <a:pt x="34" y="7"/>
                    <a:pt x="33" y="7"/>
                    <a:pt x="33" y="7"/>
                  </a:cubicBezTo>
                  <a:cubicBezTo>
                    <a:pt x="32" y="8"/>
                    <a:pt x="30" y="9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2"/>
                    <a:pt x="30" y="13"/>
                    <a:pt x="28" y="14"/>
                  </a:cubicBezTo>
                  <a:cubicBezTo>
                    <a:pt x="28" y="15"/>
                    <a:pt x="27" y="15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6"/>
                    <a:pt x="23" y="15"/>
                  </a:cubicBezTo>
                  <a:cubicBezTo>
                    <a:pt x="22" y="15"/>
                    <a:pt x="22" y="15"/>
                    <a:pt x="22" y="14"/>
                  </a:cubicBezTo>
                  <a:cubicBezTo>
                    <a:pt x="21" y="16"/>
                    <a:pt x="19" y="17"/>
                    <a:pt x="18" y="18"/>
                  </a:cubicBezTo>
                  <a:cubicBezTo>
                    <a:pt x="18" y="18"/>
                    <a:pt x="18" y="19"/>
                    <a:pt x="19" y="19"/>
                  </a:cubicBezTo>
                  <a:cubicBezTo>
                    <a:pt x="20" y="20"/>
                    <a:pt x="20" y="22"/>
                    <a:pt x="19" y="23"/>
                  </a:cubicBezTo>
                  <a:cubicBezTo>
                    <a:pt x="18" y="23"/>
                    <a:pt x="18" y="24"/>
                    <a:pt x="17" y="25"/>
                  </a:cubicBezTo>
                  <a:cubicBezTo>
                    <a:pt x="17" y="25"/>
                    <a:pt x="16" y="26"/>
                    <a:pt x="15" y="26"/>
                  </a:cubicBezTo>
                  <a:cubicBezTo>
                    <a:pt x="14" y="26"/>
                    <a:pt x="14" y="25"/>
                    <a:pt x="13" y="25"/>
                  </a:cubicBezTo>
                  <a:cubicBezTo>
                    <a:pt x="13" y="25"/>
                    <a:pt x="13" y="25"/>
                    <a:pt x="13" y="24"/>
                  </a:cubicBezTo>
                  <a:cubicBezTo>
                    <a:pt x="11" y="26"/>
                    <a:pt x="10" y="27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0"/>
                    <a:pt x="12" y="32"/>
                    <a:pt x="11" y="33"/>
                  </a:cubicBezTo>
                  <a:cubicBezTo>
                    <a:pt x="11" y="34"/>
                    <a:pt x="11" y="35"/>
                    <a:pt x="10" y="35"/>
                  </a:cubicBezTo>
                  <a:cubicBezTo>
                    <a:pt x="10" y="36"/>
                    <a:pt x="9" y="37"/>
                    <a:pt x="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8"/>
                    <a:pt x="4" y="40"/>
                    <a:pt x="3" y="42"/>
                  </a:cubicBezTo>
                  <a:cubicBezTo>
                    <a:pt x="4" y="41"/>
                    <a:pt x="4" y="41"/>
                    <a:pt x="5" y="42"/>
                  </a:cubicBezTo>
                  <a:cubicBezTo>
                    <a:pt x="6" y="42"/>
                    <a:pt x="7" y="44"/>
                    <a:pt x="6" y="45"/>
                  </a:cubicBezTo>
                  <a:cubicBezTo>
                    <a:pt x="6" y="46"/>
                    <a:pt x="6" y="47"/>
                    <a:pt x="6" y="47"/>
                  </a:cubicBezTo>
                  <a:cubicBezTo>
                    <a:pt x="5" y="49"/>
                    <a:pt x="4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1" y="49"/>
                  </a:cubicBezTo>
                  <a:cubicBezTo>
                    <a:pt x="1" y="51"/>
                    <a:pt x="1" y="53"/>
                    <a:pt x="1" y="55"/>
                  </a:cubicBezTo>
                  <a:cubicBezTo>
                    <a:pt x="1" y="55"/>
                    <a:pt x="1" y="55"/>
                    <a:pt x="2" y="55"/>
                  </a:cubicBezTo>
                  <a:cubicBezTo>
                    <a:pt x="3" y="55"/>
                    <a:pt x="4" y="56"/>
                    <a:pt x="4" y="58"/>
                  </a:cubicBezTo>
                  <a:cubicBezTo>
                    <a:pt x="4" y="58"/>
                    <a:pt x="4" y="59"/>
                    <a:pt x="4" y="60"/>
                  </a:cubicBezTo>
                  <a:cubicBezTo>
                    <a:pt x="4" y="62"/>
                    <a:pt x="3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0" y="63"/>
                  </a:cubicBezTo>
                  <a:cubicBezTo>
                    <a:pt x="0" y="65"/>
                    <a:pt x="1" y="67"/>
                    <a:pt x="1" y="69"/>
                  </a:cubicBezTo>
                  <a:cubicBezTo>
                    <a:pt x="1" y="68"/>
                    <a:pt x="1" y="68"/>
                    <a:pt x="2" y="68"/>
                  </a:cubicBezTo>
                  <a:cubicBezTo>
                    <a:pt x="3" y="68"/>
                    <a:pt x="5" y="69"/>
                    <a:pt x="5" y="70"/>
                  </a:cubicBezTo>
                  <a:cubicBezTo>
                    <a:pt x="5" y="71"/>
                    <a:pt x="5" y="72"/>
                    <a:pt x="5" y="73"/>
                  </a:cubicBezTo>
                  <a:cubicBezTo>
                    <a:pt x="6" y="74"/>
                    <a:pt x="5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2" y="76"/>
                    <a:pt x="2" y="76"/>
                  </a:cubicBezTo>
                  <a:cubicBezTo>
                    <a:pt x="3" y="78"/>
                    <a:pt x="3" y="80"/>
                    <a:pt x="4" y="82"/>
                  </a:cubicBezTo>
                  <a:cubicBezTo>
                    <a:pt x="4" y="82"/>
                    <a:pt x="5" y="81"/>
                    <a:pt x="5" y="81"/>
                  </a:cubicBezTo>
                  <a:cubicBezTo>
                    <a:pt x="6" y="81"/>
                    <a:pt x="8" y="81"/>
                    <a:pt x="9" y="83"/>
                  </a:cubicBezTo>
                  <a:cubicBezTo>
                    <a:pt x="9" y="83"/>
                    <a:pt x="9" y="84"/>
                    <a:pt x="10" y="85"/>
                  </a:cubicBezTo>
                  <a:cubicBezTo>
                    <a:pt x="10" y="86"/>
                    <a:pt x="10" y="88"/>
                    <a:pt x="8" y="89"/>
                  </a:cubicBezTo>
                  <a:cubicBezTo>
                    <a:pt x="8" y="89"/>
                    <a:pt x="8" y="89"/>
                    <a:pt x="7" y="89"/>
                  </a:cubicBezTo>
                  <a:cubicBezTo>
                    <a:pt x="8" y="91"/>
                    <a:pt x="9" y="92"/>
                    <a:pt x="10" y="94"/>
                  </a:cubicBezTo>
                  <a:cubicBezTo>
                    <a:pt x="10" y="94"/>
                    <a:pt x="11" y="93"/>
                    <a:pt x="11" y="93"/>
                  </a:cubicBezTo>
                  <a:cubicBezTo>
                    <a:pt x="12" y="92"/>
                    <a:pt x="14" y="93"/>
                    <a:pt x="15" y="94"/>
                  </a:cubicBezTo>
                  <a:cubicBezTo>
                    <a:pt x="15" y="95"/>
                    <a:pt x="16" y="95"/>
                    <a:pt x="16" y="96"/>
                  </a:cubicBezTo>
                  <a:cubicBezTo>
                    <a:pt x="17" y="97"/>
                    <a:pt x="17" y="99"/>
                    <a:pt x="16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2"/>
                    <a:pt x="17" y="103"/>
                    <a:pt x="19" y="105"/>
                  </a:cubicBezTo>
                  <a:cubicBezTo>
                    <a:pt x="19" y="104"/>
                    <a:pt x="19" y="104"/>
                    <a:pt x="19" y="104"/>
                  </a:cubicBezTo>
                  <a:cubicBezTo>
                    <a:pt x="20" y="102"/>
                    <a:pt x="22" y="102"/>
                    <a:pt x="23" y="103"/>
                  </a:cubicBezTo>
                  <a:cubicBezTo>
                    <a:pt x="24" y="104"/>
                    <a:pt x="25" y="104"/>
                    <a:pt x="25" y="105"/>
                  </a:cubicBezTo>
                  <a:cubicBezTo>
                    <a:pt x="26" y="106"/>
                    <a:pt x="27" y="108"/>
                    <a:pt x="26" y="109"/>
                  </a:cubicBezTo>
                  <a:cubicBezTo>
                    <a:pt x="25" y="109"/>
                    <a:pt x="25" y="109"/>
                    <a:pt x="25" y="109"/>
                  </a:cubicBezTo>
                  <a:cubicBezTo>
                    <a:pt x="26" y="111"/>
                    <a:pt x="28" y="112"/>
                    <a:pt x="30" y="113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1" y="110"/>
                    <a:pt x="32" y="110"/>
                    <a:pt x="34" y="111"/>
                  </a:cubicBezTo>
                  <a:cubicBezTo>
                    <a:pt x="34" y="111"/>
                    <a:pt x="35" y="112"/>
                    <a:pt x="36" y="112"/>
                  </a:cubicBezTo>
                  <a:cubicBezTo>
                    <a:pt x="37" y="113"/>
                    <a:pt x="38" y="114"/>
                    <a:pt x="37" y="116"/>
                  </a:cubicBezTo>
                  <a:cubicBezTo>
                    <a:pt x="37" y="116"/>
                    <a:pt x="37" y="116"/>
                    <a:pt x="36" y="116"/>
                  </a:cubicBezTo>
                  <a:cubicBezTo>
                    <a:pt x="38" y="117"/>
                    <a:pt x="40" y="118"/>
                    <a:pt x="42" y="119"/>
                  </a:cubicBezTo>
                  <a:cubicBezTo>
                    <a:pt x="42" y="118"/>
                    <a:pt x="42" y="118"/>
                    <a:pt x="42" y="117"/>
                  </a:cubicBezTo>
                  <a:cubicBezTo>
                    <a:pt x="43" y="116"/>
                    <a:pt x="44" y="115"/>
                    <a:pt x="46" y="116"/>
                  </a:cubicBezTo>
                  <a:cubicBezTo>
                    <a:pt x="46" y="116"/>
                    <a:pt x="47" y="116"/>
                    <a:pt x="48" y="116"/>
                  </a:cubicBezTo>
                  <a:cubicBezTo>
                    <a:pt x="49" y="117"/>
                    <a:pt x="50" y="118"/>
                    <a:pt x="50" y="11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2" y="121"/>
                    <a:pt x="54" y="121"/>
                    <a:pt x="56" y="121"/>
                  </a:cubicBezTo>
                  <a:cubicBezTo>
                    <a:pt x="55" y="121"/>
                    <a:pt x="55" y="121"/>
                    <a:pt x="55" y="120"/>
                  </a:cubicBezTo>
                  <a:cubicBezTo>
                    <a:pt x="55" y="119"/>
                    <a:pt x="57" y="118"/>
                    <a:pt x="58" y="118"/>
                  </a:cubicBezTo>
                  <a:cubicBezTo>
                    <a:pt x="59" y="118"/>
                    <a:pt x="60" y="118"/>
                    <a:pt x="61" y="118"/>
                  </a:cubicBezTo>
                  <a:cubicBezTo>
                    <a:pt x="62" y="118"/>
                    <a:pt x="63" y="119"/>
                    <a:pt x="63" y="120"/>
                  </a:cubicBezTo>
                  <a:cubicBezTo>
                    <a:pt x="63" y="121"/>
                    <a:pt x="63" y="121"/>
                    <a:pt x="63" y="122"/>
                  </a:cubicBezTo>
                  <a:cubicBezTo>
                    <a:pt x="65" y="121"/>
                    <a:pt x="67" y="121"/>
                    <a:pt x="69" y="121"/>
                  </a:cubicBezTo>
                  <a:cubicBezTo>
                    <a:pt x="69" y="121"/>
                    <a:pt x="69" y="120"/>
                    <a:pt x="69" y="120"/>
                  </a:cubicBezTo>
                  <a:cubicBezTo>
                    <a:pt x="69" y="119"/>
                    <a:pt x="69" y="117"/>
                    <a:pt x="71" y="117"/>
                  </a:cubicBezTo>
                  <a:cubicBezTo>
                    <a:pt x="72" y="117"/>
                    <a:pt x="73" y="117"/>
                    <a:pt x="73" y="116"/>
                  </a:cubicBezTo>
                  <a:cubicBezTo>
                    <a:pt x="75" y="116"/>
                    <a:pt x="76" y="117"/>
                    <a:pt x="77" y="118"/>
                  </a:cubicBezTo>
                  <a:cubicBezTo>
                    <a:pt x="77" y="119"/>
                    <a:pt x="77" y="119"/>
                    <a:pt x="77" y="120"/>
                  </a:cubicBezTo>
                  <a:cubicBezTo>
                    <a:pt x="79" y="119"/>
                    <a:pt x="81" y="118"/>
                    <a:pt x="83" y="118"/>
                  </a:cubicBezTo>
                  <a:cubicBezTo>
                    <a:pt x="82" y="117"/>
                    <a:pt x="82" y="117"/>
                    <a:pt x="82" y="117"/>
                  </a:cubicBezTo>
                  <a:cubicBezTo>
                    <a:pt x="81" y="115"/>
                    <a:pt x="82" y="114"/>
                    <a:pt x="83" y="113"/>
                  </a:cubicBezTo>
                  <a:cubicBezTo>
                    <a:pt x="84" y="113"/>
                    <a:pt x="85" y="113"/>
                    <a:pt x="86" y="112"/>
                  </a:cubicBezTo>
                  <a:cubicBezTo>
                    <a:pt x="87" y="112"/>
                    <a:pt x="89" y="112"/>
                    <a:pt x="89" y="113"/>
                  </a:cubicBezTo>
                  <a:cubicBezTo>
                    <a:pt x="89" y="114"/>
                    <a:pt x="89" y="114"/>
                    <a:pt x="89" y="115"/>
                  </a:cubicBezTo>
                  <a:cubicBezTo>
                    <a:pt x="91" y="114"/>
                    <a:pt x="93" y="113"/>
                    <a:pt x="95" y="111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3" y="110"/>
                    <a:pt x="93" y="108"/>
                    <a:pt x="94" y="107"/>
                  </a:cubicBezTo>
                  <a:cubicBezTo>
                    <a:pt x="95" y="107"/>
                    <a:pt x="96" y="106"/>
                    <a:pt x="96" y="105"/>
                  </a:cubicBezTo>
                  <a:cubicBezTo>
                    <a:pt x="98" y="105"/>
                    <a:pt x="99" y="105"/>
                    <a:pt x="100" y="106"/>
                  </a:cubicBezTo>
                  <a:cubicBezTo>
                    <a:pt x="100" y="106"/>
                    <a:pt x="101" y="107"/>
                    <a:pt x="101" y="107"/>
                  </a:cubicBezTo>
                  <a:cubicBezTo>
                    <a:pt x="102" y="106"/>
                    <a:pt x="104" y="104"/>
                    <a:pt x="105" y="103"/>
                  </a:cubicBezTo>
                  <a:cubicBezTo>
                    <a:pt x="105" y="103"/>
                    <a:pt x="104" y="102"/>
                    <a:pt x="104" y="102"/>
                  </a:cubicBezTo>
                  <a:cubicBezTo>
                    <a:pt x="103" y="101"/>
                    <a:pt x="103" y="100"/>
                    <a:pt x="104" y="98"/>
                  </a:cubicBezTo>
                  <a:cubicBezTo>
                    <a:pt x="104" y="98"/>
                    <a:pt x="105" y="97"/>
                    <a:pt x="106" y="96"/>
                  </a:cubicBezTo>
                  <a:cubicBezTo>
                    <a:pt x="106" y="95"/>
                    <a:pt x="108" y="95"/>
                    <a:pt x="109" y="96"/>
                  </a:cubicBezTo>
                  <a:cubicBezTo>
                    <a:pt x="110" y="96"/>
                    <a:pt x="110" y="97"/>
                    <a:pt x="110" y="97"/>
                  </a:cubicBezTo>
                  <a:cubicBezTo>
                    <a:pt x="111" y="95"/>
                    <a:pt x="112" y="94"/>
                    <a:pt x="113" y="92"/>
                  </a:cubicBezTo>
                  <a:cubicBezTo>
                    <a:pt x="113" y="92"/>
                    <a:pt x="113" y="92"/>
                    <a:pt x="112" y="92"/>
                  </a:cubicBezTo>
                  <a:cubicBezTo>
                    <a:pt x="111" y="91"/>
                    <a:pt x="110" y="89"/>
                    <a:pt x="111" y="88"/>
                  </a:cubicBezTo>
                  <a:cubicBezTo>
                    <a:pt x="112" y="87"/>
                    <a:pt x="112" y="86"/>
                    <a:pt x="112" y="86"/>
                  </a:cubicBezTo>
                  <a:cubicBezTo>
                    <a:pt x="113" y="84"/>
                    <a:pt x="115" y="84"/>
                    <a:pt x="116" y="84"/>
                  </a:cubicBezTo>
                  <a:cubicBezTo>
                    <a:pt x="116" y="85"/>
                    <a:pt x="117" y="85"/>
                    <a:pt x="117" y="85"/>
                  </a:cubicBezTo>
                  <a:cubicBezTo>
                    <a:pt x="118" y="83"/>
                    <a:pt x="118" y="81"/>
                    <a:pt x="119" y="79"/>
                  </a:cubicBezTo>
                  <a:cubicBezTo>
                    <a:pt x="119" y="79"/>
                    <a:pt x="119" y="79"/>
                    <a:pt x="119" y="79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6" y="79"/>
                    <a:pt x="116" y="77"/>
                    <a:pt x="116" y="76"/>
                  </a:cubicBezTo>
                  <a:cubicBezTo>
                    <a:pt x="116" y="75"/>
                    <a:pt x="116" y="74"/>
                    <a:pt x="117" y="74"/>
                  </a:cubicBezTo>
                  <a:cubicBezTo>
                    <a:pt x="117" y="72"/>
                    <a:pt x="118" y="71"/>
                    <a:pt x="120" y="72"/>
                  </a:cubicBezTo>
                  <a:cubicBezTo>
                    <a:pt x="120" y="72"/>
                    <a:pt x="121" y="72"/>
                    <a:pt x="121" y="72"/>
                  </a:cubicBezTo>
                  <a:cubicBezTo>
                    <a:pt x="121" y="70"/>
                    <a:pt x="121" y="68"/>
                    <a:pt x="122" y="66"/>
                  </a:cubicBezTo>
                  <a:cubicBezTo>
                    <a:pt x="121" y="66"/>
                    <a:pt x="121" y="66"/>
                    <a:pt x="121" y="66"/>
                  </a:cubicBezTo>
                  <a:cubicBezTo>
                    <a:pt x="121" y="66"/>
                    <a:pt x="121" y="66"/>
                    <a:pt x="121" y="66"/>
                  </a:cubicBezTo>
                  <a:close/>
                  <a:moveTo>
                    <a:pt x="61" y="106"/>
                  </a:moveTo>
                  <a:cubicBezTo>
                    <a:pt x="36" y="106"/>
                    <a:pt x="16" y="86"/>
                    <a:pt x="16" y="61"/>
                  </a:cubicBezTo>
                  <a:cubicBezTo>
                    <a:pt x="16" y="36"/>
                    <a:pt x="36" y="15"/>
                    <a:pt x="61" y="15"/>
                  </a:cubicBezTo>
                  <a:cubicBezTo>
                    <a:pt x="86" y="15"/>
                    <a:pt x="106" y="36"/>
                    <a:pt x="106" y="61"/>
                  </a:cubicBezTo>
                  <a:cubicBezTo>
                    <a:pt x="106" y="86"/>
                    <a:pt x="86" y="106"/>
                    <a:pt x="61" y="106"/>
                  </a:cubicBezTo>
                  <a:close/>
                </a:path>
              </a:pathLst>
            </a:custGeom>
            <a:grpFill/>
            <a:ln>
              <a:solidFill>
                <a:srgbClr val="FFC000"/>
              </a:solidFill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47"/>
          <p:cNvGrpSpPr/>
          <p:nvPr/>
        </p:nvGrpSpPr>
        <p:grpSpPr>
          <a:xfrm>
            <a:off x="1912992" y="2570768"/>
            <a:ext cx="2059196" cy="718444"/>
            <a:chOff x="5803714" y="1933544"/>
            <a:chExt cx="2059196" cy="718444"/>
          </a:xfrm>
        </p:grpSpPr>
        <p:sp>
          <p:nvSpPr>
            <p:cNvPr id="49" name="矩形 48"/>
            <p:cNvSpPr/>
            <p:nvPr/>
          </p:nvSpPr>
          <p:spPr>
            <a:xfrm>
              <a:off x="6740945" y="1933544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zh-CN" altLang="en-US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5803714" y="2315870"/>
              <a:ext cx="2059196" cy="3361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52"/>
          <p:cNvSpPr/>
          <p:nvPr/>
        </p:nvSpPr>
        <p:spPr>
          <a:xfrm>
            <a:off x="3011230" y="3812145"/>
            <a:ext cx="3353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Các thành viên đưa ra những ý kiến của mình trong khi thu nhập ý kiến ,không </a:t>
            </a:r>
            <a:r>
              <a:rPr lang="vi-VN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đánh </a:t>
            </a:r>
            <a:r>
              <a:rPr lang="vi-VN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giá,</a:t>
            </a:r>
            <a:r>
              <a:rPr lang="en-US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nhận </a:t>
            </a:r>
            <a:r>
              <a:rPr lang="vi-VN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xét </a:t>
            </a:r>
            <a:endParaRPr lang="zh-CN" altLang="en-US" dirty="0">
              <a:solidFill>
                <a:schemeClr val="bg1"/>
              </a:solidFill>
              <a:latin typeface="Livvic" pitchFamily="2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71357" y="1861622"/>
            <a:ext cx="2742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Người điều phối dẫn nhập vào nội dung và xác định rõ một vấn đề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26567" y="2213838"/>
            <a:ext cx="3541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Kết thúc việc đưa ra ý kiến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886774" y="3247522"/>
            <a:ext cx="3879963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Đánh giá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L</a:t>
            </a: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ựa chon sơ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bộ các suy nghĩ ,chẳng hạn theo khả năng ứng dụng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Ứ</a:t>
            </a: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ng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dụng trực tiếp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Ứ</a:t>
            </a: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ng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dụng nhưng cần nghiên cứu thêm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Không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có khả năng ứng dụng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Đánh giá những ý kiến </a:t>
            </a: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rút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ra </a:t>
            </a:r>
            <a:endParaRPr lang="en-US" sz="1700" dirty="0" smtClean="0">
              <a:solidFill>
                <a:srgbClr val="FFC000"/>
              </a:solidFill>
              <a:latin typeface="Livvic" pitchFamily="2" charset="0"/>
              <a:cs typeface="Times New Roman" pitchFamily="18" charset="0"/>
            </a:endParaRPr>
          </a:p>
          <a:p>
            <a:r>
              <a:rPr lang="en-US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     </a:t>
            </a:r>
            <a:r>
              <a:rPr lang="vi-VN" sz="17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kết </a:t>
            </a:r>
            <a:r>
              <a:rPr lang="vi-VN" sz="17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luận hành động.</a:t>
            </a:r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2"/>
          <p:cNvSpPr txBox="1"/>
          <p:nvPr/>
        </p:nvSpPr>
        <p:spPr>
          <a:xfrm>
            <a:off x="1417918" y="1288254"/>
            <a:ext cx="2161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Ứng</a:t>
            </a:r>
            <a:r>
              <a:rPr lang="en-US" altLang="zh-CN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altLang="zh-CN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dụng</a:t>
            </a:r>
            <a:endParaRPr lang="zh-CN" alt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grpSp>
        <p:nvGrpSpPr>
          <p:cNvPr id="37" name="36"/>
          <p:cNvGrpSpPr/>
          <p:nvPr/>
        </p:nvGrpSpPr>
        <p:grpSpPr>
          <a:xfrm>
            <a:off x="8087933" y="2014615"/>
            <a:ext cx="2209242" cy="3675885"/>
            <a:chOff x="1121980" y="2200275"/>
            <a:chExt cx="1849820" cy="1849820"/>
          </a:xfrm>
        </p:grpSpPr>
        <p:sp>
          <p:nvSpPr>
            <p:cNvPr id="4" name="3"/>
            <p:cNvSpPr/>
            <p:nvPr/>
          </p:nvSpPr>
          <p:spPr>
            <a:xfrm>
              <a:off x="1121980" y="2200275"/>
              <a:ext cx="1849820" cy="184982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i="1"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4"/>
            <p:cNvSpPr/>
            <p:nvPr/>
          </p:nvSpPr>
          <p:spPr>
            <a:xfrm>
              <a:off x="1199165" y="2277460"/>
              <a:ext cx="1695450" cy="1695450"/>
            </a:xfrm>
            <a:prstGeom prst="pie">
              <a:avLst>
                <a:gd name="adj1" fmla="val 10825451"/>
                <a:gd name="adj2" fmla="val 7170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i="1">
                <a:solidFill>
                  <a:schemeClr val="tx1"/>
                </a:solidFill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1502"/>
            <p:cNvGrpSpPr/>
            <p:nvPr/>
          </p:nvGrpSpPr>
          <p:grpSpPr>
            <a:xfrm>
              <a:off x="1877027" y="2547144"/>
              <a:ext cx="339726" cy="334963"/>
              <a:chOff x="4989513" y="5064125"/>
              <a:chExt cx="339726" cy="334963"/>
            </a:xfrm>
            <a:solidFill>
              <a:srgbClr val="38373E"/>
            </a:solidFill>
          </p:grpSpPr>
          <p:sp>
            <p:nvSpPr>
              <p:cNvPr id="7" name="Freeform 79"/>
              <p:cNvSpPr/>
              <p:nvPr/>
            </p:nvSpPr>
            <p:spPr bwMode="auto">
              <a:xfrm>
                <a:off x="5019676" y="5089525"/>
                <a:ext cx="309563" cy="309563"/>
              </a:xfrm>
              <a:custGeom>
                <a:avLst/>
                <a:gdLst>
                  <a:gd name="T0" fmla="*/ 73 w 146"/>
                  <a:gd name="T1" fmla="*/ 0 h 146"/>
                  <a:gd name="T2" fmla="*/ 34 w 146"/>
                  <a:gd name="T3" fmla="*/ 11 h 146"/>
                  <a:gd name="T4" fmla="*/ 33 w 146"/>
                  <a:gd name="T5" fmla="*/ 14 h 146"/>
                  <a:gd name="T6" fmla="*/ 40 w 146"/>
                  <a:gd name="T7" fmla="*/ 21 h 146"/>
                  <a:gd name="T8" fmla="*/ 43 w 146"/>
                  <a:gd name="T9" fmla="*/ 21 h 146"/>
                  <a:gd name="T10" fmla="*/ 73 w 146"/>
                  <a:gd name="T11" fmla="*/ 13 h 146"/>
                  <a:gd name="T12" fmla="*/ 133 w 146"/>
                  <a:gd name="T13" fmla="*/ 73 h 146"/>
                  <a:gd name="T14" fmla="*/ 73 w 146"/>
                  <a:gd name="T15" fmla="*/ 133 h 146"/>
                  <a:gd name="T16" fmla="*/ 13 w 146"/>
                  <a:gd name="T17" fmla="*/ 73 h 146"/>
                  <a:gd name="T18" fmla="*/ 19 w 146"/>
                  <a:gd name="T19" fmla="*/ 45 h 146"/>
                  <a:gd name="T20" fmla="*/ 19 w 146"/>
                  <a:gd name="T21" fmla="*/ 42 h 146"/>
                  <a:gd name="T22" fmla="*/ 13 w 146"/>
                  <a:gd name="T23" fmla="*/ 36 h 146"/>
                  <a:gd name="T24" fmla="*/ 10 w 146"/>
                  <a:gd name="T25" fmla="*/ 36 h 146"/>
                  <a:gd name="T26" fmla="*/ 0 w 146"/>
                  <a:gd name="T27" fmla="*/ 73 h 146"/>
                  <a:gd name="T28" fmla="*/ 73 w 146"/>
                  <a:gd name="T29" fmla="*/ 146 h 146"/>
                  <a:gd name="T30" fmla="*/ 146 w 146"/>
                  <a:gd name="T31" fmla="*/ 73 h 146"/>
                  <a:gd name="T32" fmla="*/ 73 w 146"/>
                  <a:gd name="T33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6" h="146">
                    <a:moveTo>
                      <a:pt x="73" y="0"/>
                    </a:moveTo>
                    <a:cubicBezTo>
                      <a:pt x="58" y="0"/>
                      <a:pt x="45" y="4"/>
                      <a:pt x="34" y="11"/>
                    </a:cubicBezTo>
                    <a:cubicBezTo>
                      <a:pt x="33" y="12"/>
                      <a:pt x="32" y="12"/>
                      <a:pt x="33" y="14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1" y="22"/>
                      <a:pt x="42" y="21"/>
                      <a:pt x="43" y="21"/>
                    </a:cubicBezTo>
                    <a:cubicBezTo>
                      <a:pt x="52" y="16"/>
                      <a:pt x="62" y="13"/>
                      <a:pt x="73" y="13"/>
                    </a:cubicBezTo>
                    <a:cubicBezTo>
                      <a:pt x="106" y="13"/>
                      <a:pt x="133" y="40"/>
                      <a:pt x="133" y="73"/>
                    </a:cubicBezTo>
                    <a:cubicBezTo>
                      <a:pt x="133" y="106"/>
                      <a:pt x="106" y="133"/>
                      <a:pt x="73" y="133"/>
                    </a:cubicBezTo>
                    <a:cubicBezTo>
                      <a:pt x="40" y="133"/>
                      <a:pt x="13" y="106"/>
                      <a:pt x="13" y="73"/>
                    </a:cubicBezTo>
                    <a:cubicBezTo>
                      <a:pt x="13" y="63"/>
                      <a:pt x="15" y="54"/>
                      <a:pt x="19" y="45"/>
                    </a:cubicBezTo>
                    <a:cubicBezTo>
                      <a:pt x="20" y="45"/>
                      <a:pt x="20" y="43"/>
                      <a:pt x="19" y="4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1" y="34"/>
                      <a:pt x="10" y="35"/>
                      <a:pt x="10" y="36"/>
                    </a:cubicBezTo>
                    <a:cubicBezTo>
                      <a:pt x="3" y="47"/>
                      <a:pt x="0" y="60"/>
                      <a:pt x="0" y="73"/>
                    </a:cubicBezTo>
                    <a:cubicBezTo>
                      <a:pt x="0" y="113"/>
                      <a:pt x="33" y="146"/>
                      <a:pt x="73" y="146"/>
                    </a:cubicBezTo>
                    <a:cubicBezTo>
                      <a:pt x="113" y="146"/>
                      <a:pt x="146" y="113"/>
                      <a:pt x="146" y="73"/>
                    </a:cubicBezTo>
                    <a:cubicBezTo>
                      <a:pt x="146" y="33"/>
                      <a:pt x="113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2000" b="1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Freeform 80"/>
              <p:cNvSpPr/>
              <p:nvPr/>
            </p:nvSpPr>
            <p:spPr bwMode="auto">
              <a:xfrm>
                <a:off x="4989513" y="5064125"/>
                <a:ext cx="190500" cy="190500"/>
              </a:xfrm>
              <a:custGeom>
                <a:avLst/>
                <a:gdLst>
                  <a:gd name="T0" fmla="*/ 85 w 90"/>
                  <a:gd name="T1" fmla="*/ 90 h 90"/>
                  <a:gd name="T2" fmla="*/ 78 w 90"/>
                  <a:gd name="T3" fmla="*/ 87 h 90"/>
                  <a:gd name="T4" fmla="*/ 23 w 90"/>
                  <a:gd name="T5" fmla="*/ 32 h 90"/>
                  <a:gd name="T6" fmla="*/ 18 w 90"/>
                  <a:gd name="T7" fmla="*/ 30 h 90"/>
                  <a:gd name="T8" fmla="*/ 12 w 90"/>
                  <a:gd name="T9" fmla="*/ 27 h 90"/>
                  <a:gd name="T10" fmla="*/ 2 w 90"/>
                  <a:gd name="T11" fmla="*/ 18 h 90"/>
                  <a:gd name="T12" fmla="*/ 3 w 90"/>
                  <a:gd name="T13" fmla="*/ 13 h 90"/>
                  <a:gd name="T14" fmla="*/ 7 w 90"/>
                  <a:gd name="T15" fmla="*/ 12 h 90"/>
                  <a:gd name="T16" fmla="*/ 12 w 90"/>
                  <a:gd name="T17" fmla="*/ 7 h 90"/>
                  <a:gd name="T18" fmla="*/ 14 w 90"/>
                  <a:gd name="T19" fmla="*/ 3 h 90"/>
                  <a:gd name="T20" fmla="*/ 18 w 90"/>
                  <a:gd name="T21" fmla="*/ 2 h 90"/>
                  <a:gd name="T22" fmla="*/ 28 w 90"/>
                  <a:gd name="T23" fmla="*/ 11 h 90"/>
                  <a:gd name="T24" fmla="*/ 30 w 90"/>
                  <a:gd name="T25" fmla="*/ 17 h 90"/>
                  <a:gd name="T26" fmla="*/ 32 w 90"/>
                  <a:gd name="T27" fmla="*/ 23 h 90"/>
                  <a:gd name="T28" fmla="*/ 87 w 90"/>
                  <a:gd name="T29" fmla="*/ 78 h 90"/>
                  <a:gd name="T30" fmla="*/ 90 w 90"/>
                  <a:gd name="T31" fmla="*/ 85 h 90"/>
                  <a:gd name="T32" fmla="*/ 90 w 90"/>
                  <a:gd name="T33" fmla="*/ 86 h 90"/>
                  <a:gd name="T34" fmla="*/ 86 w 90"/>
                  <a:gd name="T35" fmla="*/ 90 h 90"/>
                  <a:gd name="T36" fmla="*/ 85 w 90"/>
                  <a:gd name="T3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0" h="90">
                    <a:moveTo>
                      <a:pt x="85" y="90"/>
                    </a:moveTo>
                    <a:cubicBezTo>
                      <a:pt x="83" y="90"/>
                      <a:pt x="80" y="88"/>
                      <a:pt x="78" y="87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2" y="30"/>
                      <a:pt x="19" y="29"/>
                      <a:pt x="18" y="30"/>
                    </a:cubicBezTo>
                    <a:cubicBezTo>
                      <a:pt x="16" y="30"/>
                      <a:pt x="13" y="29"/>
                      <a:pt x="12" y="2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6"/>
                      <a:pt x="1" y="14"/>
                      <a:pt x="3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1"/>
                      <a:pt x="12" y="9"/>
                      <a:pt x="12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1"/>
                      <a:pt x="16" y="0"/>
                      <a:pt x="18" y="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3"/>
                      <a:pt x="30" y="16"/>
                      <a:pt x="30" y="17"/>
                    </a:cubicBezTo>
                    <a:cubicBezTo>
                      <a:pt x="29" y="19"/>
                      <a:pt x="30" y="21"/>
                      <a:pt x="32" y="23"/>
                    </a:cubicBezTo>
                    <a:cubicBezTo>
                      <a:pt x="87" y="78"/>
                      <a:pt x="87" y="78"/>
                      <a:pt x="87" y="78"/>
                    </a:cubicBezTo>
                    <a:cubicBezTo>
                      <a:pt x="89" y="80"/>
                      <a:pt x="90" y="83"/>
                      <a:pt x="90" y="85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90" y="88"/>
                      <a:pt x="89" y="90"/>
                      <a:pt x="86" y="90"/>
                    </a:cubicBezTo>
                    <a:lnTo>
                      <a:pt x="85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2000" b="1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reeform 81"/>
              <p:cNvSpPr/>
              <p:nvPr/>
            </p:nvSpPr>
            <p:spPr bwMode="auto">
              <a:xfrm>
                <a:off x="5129213" y="5199063"/>
                <a:ext cx="90488" cy="88900"/>
              </a:xfrm>
              <a:custGeom>
                <a:avLst/>
                <a:gdLst>
                  <a:gd name="T0" fmla="*/ 21 w 42"/>
                  <a:gd name="T1" fmla="*/ 2 h 42"/>
                  <a:gd name="T2" fmla="*/ 27 w 42"/>
                  <a:gd name="T3" fmla="*/ 8 h 42"/>
                  <a:gd name="T4" fmla="*/ 33 w 42"/>
                  <a:gd name="T5" fmla="*/ 21 h 42"/>
                  <a:gd name="T6" fmla="*/ 33 w 42"/>
                  <a:gd name="T7" fmla="*/ 22 h 42"/>
                  <a:gd name="T8" fmla="*/ 30 w 42"/>
                  <a:gd name="T9" fmla="*/ 31 h 42"/>
                  <a:gd name="T10" fmla="*/ 21 w 42"/>
                  <a:gd name="T11" fmla="*/ 35 h 42"/>
                  <a:gd name="T12" fmla="*/ 19 w 42"/>
                  <a:gd name="T13" fmla="*/ 35 h 42"/>
                  <a:gd name="T14" fmla="*/ 19 w 42"/>
                  <a:gd name="T15" fmla="*/ 35 h 42"/>
                  <a:gd name="T16" fmla="*/ 6 w 42"/>
                  <a:gd name="T17" fmla="*/ 29 h 42"/>
                  <a:gd name="T18" fmla="*/ 3 w 42"/>
                  <a:gd name="T19" fmla="*/ 26 h 42"/>
                  <a:gd name="T20" fmla="*/ 1 w 42"/>
                  <a:gd name="T21" fmla="*/ 27 h 42"/>
                  <a:gd name="T22" fmla="*/ 21 w 42"/>
                  <a:gd name="T23" fmla="*/ 42 h 42"/>
                  <a:gd name="T24" fmla="*/ 42 w 42"/>
                  <a:gd name="T25" fmla="*/ 21 h 42"/>
                  <a:gd name="T26" fmla="*/ 23 w 42"/>
                  <a:gd name="T27" fmla="*/ 0 h 42"/>
                  <a:gd name="T28" fmla="*/ 21 w 42"/>
                  <a:gd name="T29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42">
                    <a:moveTo>
                      <a:pt x="21" y="2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30" y="11"/>
                      <a:pt x="33" y="16"/>
                      <a:pt x="33" y="21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5"/>
                      <a:pt x="32" y="29"/>
                      <a:pt x="30" y="31"/>
                    </a:cubicBezTo>
                    <a:cubicBezTo>
                      <a:pt x="27" y="34"/>
                      <a:pt x="24" y="35"/>
                      <a:pt x="21" y="35"/>
                    </a:cubicBezTo>
                    <a:cubicBezTo>
                      <a:pt x="20" y="35"/>
                      <a:pt x="20" y="35"/>
                      <a:pt x="19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4" y="34"/>
                      <a:pt x="9" y="32"/>
                      <a:pt x="6" y="29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22"/>
                      <a:pt x="1" y="26"/>
                      <a:pt x="1" y="27"/>
                    </a:cubicBezTo>
                    <a:cubicBezTo>
                      <a:pt x="4" y="36"/>
                      <a:pt x="12" y="42"/>
                      <a:pt x="21" y="42"/>
                    </a:cubicBezTo>
                    <a:cubicBezTo>
                      <a:pt x="32" y="42"/>
                      <a:pt x="42" y="32"/>
                      <a:pt x="42" y="21"/>
                    </a:cubicBezTo>
                    <a:cubicBezTo>
                      <a:pt x="42" y="10"/>
                      <a:pt x="34" y="2"/>
                      <a:pt x="23" y="0"/>
                    </a:cubicBezTo>
                    <a:cubicBezTo>
                      <a:pt x="23" y="0"/>
                      <a:pt x="19" y="0"/>
                      <a:pt x="21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2000" b="1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82"/>
              <p:cNvSpPr/>
              <p:nvPr/>
            </p:nvSpPr>
            <p:spPr bwMode="auto">
              <a:xfrm>
                <a:off x="5075238" y="5143500"/>
                <a:ext cx="198438" cy="200025"/>
              </a:xfrm>
              <a:custGeom>
                <a:avLst/>
                <a:gdLst>
                  <a:gd name="T0" fmla="*/ 47 w 94"/>
                  <a:gd name="T1" fmla="*/ 0 h 94"/>
                  <a:gd name="T2" fmla="*/ 27 w 94"/>
                  <a:gd name="T3" fmla="*/ 4 h 94"/>
                  <a:gd name="T4" fmla="*/ 26 w 94"/>
                  <a:gd name="T5" fmla="*/ 7 h 94"/>
                  <a:gd name="T6" fmla="*/ 34 w 94"/>
                  <a:gd name="T7" fmla="*/ 14 h 94"/>
                  <a:gd name="T8" fmla="*/ 37 w 94"/>
                  <a:gd name="T9" fmla="*/ 15 h 94"/>
                  <a:gd name="T10" fmla="*/ 47 w 94"/>
                  <a:gd name="T11" fmla="*/ 13 h 94"/>
                  <a:gd name="T12" fmla="*/ 81 w 94"/>
                  <a:gd name="T13" fmla="*/ 47 h 94"/>
                  <a:gd name="T14" fmla="*/ 47 w 94"/>
                  <a:gd name="T15" fmla="*/ 81 h 94"/>
                  <a:gd name="T16" fmla="*/ 13 w 94"/>
                  <a:gd name="T17" fmla="*/ 47 h 94"/>
                  <a:gd name="T18" fmla="*/ 14 w 94"/>
                  <a:gd name="T19" fmla="*/ 39 h 94"/>
                  <a:gd name="T20" fmla="*/ 14 w 94"/>
                  <a:gd name="T21" fmla="*/ 37 h 94"/>
                  <a:gd name="T22" fmla="*/ 6 w 94"/>
                  <a:gd name="T23" fmla="*/ 29 h 94"/>
                  <a:gd name="T24" fmla="*/ 3 w 94"/>
                  <a:gd name="T25" fmla="*/ 29 h 94"/>
                  <a:gd name="T26" fmla="*/ 0 w 94"/>
                  <a:gd name="T27" fmla="*/ 47 h 94"/>
                  <a:gd name="T28" fmla="*/ 47 w 94"/>
                  <a:gd name="T29" fmla="*/ 94 h 94"/>
                  <a:gd name="T30" fmla="*/ 94 w 94"/>
                  <a:gd name="T31" fmla="*/ 47 h 94"/>
                  <a:gd name="T32" fmla="*/ 47 w 94"/>
                  <a:gd name="T3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94">
                    <a:moveTo>
                      <a:pt x="47" y="0"/>
                    </a:moveTo>
                    <a:cubicBezTo>
                      <a:pt x="40" y="0"/>
                      <a:pt x="33" y="2"/>
                      <a:pt x="27" y="4"/>
                    </a:cubicBezTo>
                    <a:cubicBezTo>
                      <a:pt x="26" y="5"/>
                      <a:pt x="25" y="5"/>
                      <a:pt x="26" y="7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5"/>
                      <a:pt x="36" y="15"/>
                      <a:pt x="37" y="15"/>
                    </a:cubicBezTo>
                    <a:cubicBezTo>
                      <a:pt x="40" y="14"/>
                      <a:pt x="43" y="13"/>
                      <a:pt x="47" y="13"/>
                    </a:cubicBezTo>
                    <a:cubicBezTo>
                      <a:pt x="66" y="13"/>
                      <a:pt x="81" y="28"/>
                      <a:pt x="81" y="47"/>
                    </a:cubicBezTo>
                    <a:cubicBezTo>
                      <a:pt x="81" y="66"/>
                      <a:pt x="66" y="81"/>
                      <a:pt x="47" y="81"/>
                    </a:cubicBezTo>
                    <a:cubicBezTo>
                      <a:pt x="28" y="81"/>
                      <a:pt x="13" y="66"/>
                      <a:pt x="13" y="47"/>
                    </a:cubicBezTo>
                    <a:cubicBezTo>
                      <a:pt x="13" y="44"/>
                      <a:pt x="13" y="42"/>
                      <a:pt x="14" y="39"/>
                    </a:cubicBezTo>
                    <a:cubicBezTo>
                      <a:pt x="14" y="39"/>
                      <a:pt x="15" y="38"/>
                      <a:pt x="14" y="3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4" y="28"/>
                      <a:pt x="4" y="29"/>
                      <a:pt x="3" y="29"/>
                    </a:cubicBezTo>
                    <a:cubicBezTo>
                      <a:pt x="1" y="35"/>
                      <a:pt x="0" y="41"/>
                      <a:pt x="0" y="47"/>
                    </a:cubicBezTo>
                    <a:cubicBezTo>
                      <a:pt x="0" y="73"/>
                      <a:pt x="21" y="94"/>
                      <a:pt x="47" y="94"/>
                    </a:cubicBezTo>
                    <a:cubicBezTo>
                      <a:pt x="73" y="94"/>
                      <a:pt x="94" y="73"/>
                      <a:pt x="94" y="47"/>
                    </a:cubicBezTo>
                    <a:cubicBezTo>
                      <a:pt x="94" y="21"/>
                      <a:pt x="73" y="0"/>
                      <a:pt x="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 sz="2000" b="1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10"/>
            <p:cNvSpPr txBox="1"/>
            <p:nvPr/>
          </p:nvSpPr>
          <p:spPr>
            <a:xfrm>
              <a:off x="1969549" y="3284603"/>
              <a:ext cx="154676" cy="232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b="1" i="1" dirty="0">
                <a:solidFill>
                  <a:srgbClr val="FFA200"/>
                </a:solidFill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34"/>
          <p:cNvGrpSpPr/>
          <p:nvPr/>
        </p:nvGrpSpPr>
        <p:grpSpPr>
          <a:xfrm>
            <a:off x="5408787" y="1934585"/>
            <a:ext cx="2125353" cy="3835943"/>
            <a:chOff x="5160580" y="2200275"/>
            <a:chExt cx="1849820" cy="1849820"/>
          </a:xfrm>
        </p:grpSpPr>
        <p:sp>
          <p:nvSpPr>
            <p:cNvPr id="13" name="12"/>
            <p:cNvSpPr/>
            <p:nvPr/>
          </p:nvSpPr>
          <p:spPr>
            <a:xfrm>
              <a:off x="5160580" y="2200275"/>
              <a:ext cx="1849820" cy="184982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13"/>
            <p:cNvSpPr/>
            <p:nvPr/>
          </p:nvSpPr>
          <p:spPr>
            <a:xfrm>
              <a:off x="5237765" y="2277460"/>
              <a:ext cx="1695450" cy="1695450"/>
            </a:xfrm>
            <a:prstGeom prst="pie">
              <a:avLst>
                <a:gd name="adj1" fmla="val 10825451"/>
                <a:gd name="adj2" fmla="val 7170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19"/>
            <p:cNvSpPr txBox="1"/>
            <p:nvPr/>
          </p:nvSpPr>
          <p:spPr>
            <a:xfrm>
              <a:off x="6005097" y="3284603"/>
              <a:ext cx="160781" cy="192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FFA2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" name="Group 1491"/>
            <p:cNvGrpSpPr/>
            <p:nvPr/>
          </p:nvGrpSpPr>
          <p:grpSpPr>
            <a:xfrm>
              <a:off x="5886258" y="2493962"/>
              <a:ext cx="398463" cy="465137"/>
              <a:chOff x="1279526" y="3703638"/>
              <a:chExt cx="398463" cy="465137"/>
            </a:xfrm>
            <a:solidFill>
              <a:srgbClr val="38373E"/>
            </a:solidFill>
          </p:grpSpPr>
          <p:sp>
            <p:nvSpPr>
              <p:cNvPr id="32" name="Freeform 83"/>
              <p:cNvSpPr>
                <a:spLocks noEditPoints="1"/>
              </p:cNvSpPr>
              <p:nvPr/>
            </p:nvSpPr>
            <p:spPr bwMode="auto">
              <a:xfrm>
                <a:off x="1330326" y="3703638"/>
                <a:ext cx="296863" cy="244475"/>
              </a:xfrm>
              <a:custGeom>
                <a:avLst/>
                <a:gdLst>
                  <a:gd name="T0" fmla="*/ 128 w 140"/>
                  <a:gd name="T1" fmla="*/ 43 h 115"/>
                  <a:gd name="T2" fmla="*/ 73 w 140"/>
                  <a:gd name="T3" fmla="*/ 0 h 115"/>
                  <a:gd name="T4" fmla="*/ 67 w 140"/>
                  <a:gd name="T5" fmla="*/ 0 h 115"/>
                  <a:gd name="T6" fmla="*/ 12 w 140"/>
                  <a:gd name="T7" fmla="*/ 43 h 115"/>
                  <a:gd name="T8" fmla="*/ 11 w 140"/>
                  <a:gd name="T9" fmla="*/ 45 h 115"/>
                  <a:gd name="T10" fmla="*/ 0 w 140"/>
                  <a:gd name="T11" fmla="*/ 66 h 115"/>
                  <a:gd name="T12" fmla="*/ 0 w 140"/>
                  <a:gd name="T13" fmla="*/ 75 h 115"/>
                  <a:gd name="T14" fmla="*/ 13 w 140"/>
                  <a:gd name="T15" fmla="*/ 91 h 115"/>
                  <a:gd name="T16" fmla="*/ 24 w 140"/>
                  <a:gd name="T17" fmla="*/ 91 h 115"/>
                  <a:gd name="T18" fmla="*/ 27 w 140"/>
                  <a:gd name="T19" fmla="*/ 91 h 115"/>
                  <a:gd name="T20" fmla="*/ 29 w 140"/>
                  <a:gd name="T21" fmla="*/ 92 h 115"/>
                  <a:gd name="T22" fmla="*/ 70 w 140"/>
                  <a:gd name="T23" fmla="*/ 115 h 115"/>
                  <a:gd name="T24" fmla="*/ 111 w 140"/>
                  <a:gd name="T25" fmla="*/ 92 h 115"/>
                  <a:gd name="T26" fmla="*/ 113 w 140"/>
                  <a:gd name="T27" fmla="*/ 91 h 115"/>
                  <a:gd name="T28" fmla="*/ 116 w 140"/>
                  <a:gd name="T29" fmla="*/ 91 h 115"/>
                  <a:gd name="T30" fmla="*/ 127 w 140"/>
                  <a:gd name="T31" fmla="*/ 91 h 115"/>
                  <a:gd name="T32" fmla="*/ 140 w 140"/>
                  <a:gd name="T33" fmla="*/ 75 h 115"/>
                  <a:gd name="T34" fmla="*/ 140 w 140"/>
                  <a:gd name="T35" fmla="*/ 66 h 115"/>
                  <a:gd name="T36" fmla="*/ 129 w 140"/>
                  <a:gd name="T37" fmla="*/ 45 h 115"/>
                  <a:gd name="T38" fmla="*/ 128 w 140"/>
                  <a:gd name="T39" fmla="*/ 43 h 115"/>
                  <a:gd name="T40" fmla="*/ 70 w 140"/>
                  <a:gd name="T41" fmla="*/ 19 h 115"/>
                  <a:gd name="T42" fmla="*/ 27 w 140"/>
                  <a:gd name="T43" fmla="*/ 43 h 115"/>
                  <a:gd name="T44" fmla="*/ 26 w 140"/>
                  <a:gd name="T45" fmla="*/ 45 h 115"/>
                  <a:gd name="T46" fmla="*/ 24 w 140"/>
                  <a:gd name="T47" fmla="*/ 44 h 115"/>
                  <a:gd name="T48" fmla="*/ 23 w 140"/>
                  <a:gd name="T49" fmla="*/ 42 h 115"/>
                  <a:gd name="T50" fmla="*/ 67 w 140"/>
                  <a:gd name="T51" fmla="*/ 10 h 115"/>
                  <a:gd name="T52" fmla="*/ 73 w 140"/>
                  <a:gd name="T53" fmla="*/ 10 h 115"/>
                  <a:gd name="T54" fmla="*/ 117 w 140"/>
                  <a:gd name="T55" fmla="*/ 43 h 115"/>
                  <a:gd name="T56" fmla="*/ 116 w 140"/>
                  <a:gd name="T57" fmla="*/ 44 h 115"/>
                  <a:gd name="T58" fmla="*/ 114 w 140"/>
                  <a:gd name="T59" fmla="*/ 45 h 115"/>
                  <a:gd name="T60" fmla="*/ 113 w 140"/>
                  <a:gd name="T61" fmla="*/ 43 h 115"/>
                  <a:gd name="T62" fmla="*/ 70 w 140"/>
                  <a:gd name="T63" fmla="*/ 1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0" h="115">
                    <a:moveTo>
                      <a:pt x="128" y="43"/>
                    </a:moveTo>
                    <a:cubicBezTo>
                      <a:pt x="125" y="18"/>
                      <a:pt x="102" y="0"/>
                      <a:pt x="73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38" y="0"/>
                      <a:pt x="15" y="18"/>
                      <a:pt x="12" y="43"/>
                    </a:cubicBezTo>
                    <a:cubicBezTo>
                      <a:pt x="12" y="44"/>
                      <a:pt x="11" y="44"/>
                      <a:pt x="11" y="45"/>
                    </a:cubicBezTo>
                    <a:cubicBezTo>
                      <a:pt x="6" y="46"/>
                      <a:pt x="0" y="51"/>
                      <a:pt x="0" y="66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8"/>
                      <a:pt x="9" y="91"/>
                      <a:pt x="13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6" y="91"/>
                      <a:pt x="27" y="91"/>
                    </a:cubicBezTo>
                    <a:cubicBezTo>
                      <a:pt x="28" y="91"/>
                      <a:pt x="28" y="91"/>
                      <a:pt x="29" y="92"/>
                    </a:cubicBezTo>
                    <a:cubicBezTo>
                      <a:pt x="37" y="106"/>
                      <a:pt x="53" y="115"/>
                      <a:pt x="70" y="115"/>
                    </a:cubicBezTo>
                    <a:cubicBezTo>
                      <a:pt x="87" y="115"/>
                      <a:pt x="103" y="106"/>
                      <a:pt x="111" y="92"/>
                    </a:cubicBezTo>
                    <a:cubicBezTo>
                      <a:pt x="112" y="92"/>
                      <a:pt x="112" y="91"/>
                      <a:pt x="113" y="91"/>
                    </a:cubicBezTo>
                    <a:cubicBezTo>
                      <a:pt x="114" y="90"/>
                      <a:pt x="115" y="91"/>
                      <a:pt x="116" y="91"/>
                    </a:cubicBezTo>
                    <a:cubicBezTo>
                      <a:pt x="127" y="91"/>
                      <a:pt x="127" y="91"/>
                      <a:pt x="127" y="91"/>
                    </a:cubicBezTo>
                    <a:cubicBezTo>
                      <a:pt x="131" y="91"/>
                      <a:pt x="140" y="88"/>
                      <a:pt x="140" y="75"/>
                    </a:cubicBezTo>
                    <a:cubicBezTo>
                      <a:pt x="140" y="66"/>
                      <a:pt x="140" y="66"/>
                      <a:pt x="140" y="66"/>
                    </a:cubicBezTo>
                    <a:cubicBezTo>
                      <a:pt x="140" y="51"/>
                      <a:pt x="134" y="46"/>
                      <a:pt x="129" y="45"/>
                    </a:cubicBezTo>
                    <a:cubicBezTo>
                      <a:pt x="129" y="44"/>
                      <a:pt x="128" y="44"/>
                      <a:pt x="128" y="43"/>
                    </a:cubicBezTo>
                    <a:close/>
                    <a:moveTo>
                      <a:pt x="70" y="19"/>
                    </a:moveTo>
                    <a:cubicBezTo>
                      <a:pt x="52" y="19"/>
                      <a:pt x="36" y="29"/>
                      <a:pt x="27" y="43"/>
                    </a:cubicBezTo>
                    <a:cubicBezTo>
                      <a:pt x="27" y="44"/>
                      <a:pt x="27" y="45"/>
                      <a:pt x="26" y="45"/>
                    </a:cubicBezTo>
                    <a:cubicBezTo>
                      <a:pt x="25" y="44"/>
                      <a:pt x="25" y="44"/>
                      <a:pt x="24" y="44"/>
                    </a:cubicBezTo>
                    <a:cubicBezTo>
                      <a:pt x="24" y="44"/>
                      <a:pt x="23" y="44"/>
                      <a:pt x="23" y="42"/>
                    </a:cubicBezTo>
                    <a:cubicBezTo>
                      <a:pt x="24" y="24"/>
                      <a:pt x="44" y="10"/>
                      <a:pt x="67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95" y="10"/>
                      <a:pt x="114" y="24"/>
                      <a:pt x="117" y="43"/>
                    </a:cubicBezTo>
                    <a:cubicBezTo>
                      <a:pt x="117" y="43"/>
                      <a:pt x="117" y="44"/>
                      <a:pt x="116" y="44"/>
                    </a:cubicBezTo>
                    <a:cubicBezTo>
                      <a:pt x="115" y="44"/>
                      <a:pt x="115" y="44"/>
                      <a:pt x="114" y="45"/>
                    </a:cubicBezTo>
                    <a:cubicBezTo>
                      <a:pt x="113" y="45"/>
                      <a:pt x="113" y="44"/>
                      <a:pt x="113" y="43"/>
                    </a:cubicBezTo>
                    <a:cubicBezTo>
                      <a:pt x="104" y="29"/>
                      <a:pt x="88" y="19"/>
                      <a:pt x="70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 84"/>
              <p:cNvSpPr>
                <a:spLocks noEditPoints="1"/>
              </p:cNvSpPr>
              <p:nvPr/>
            </p:nvSpPr>
            <p:spPr bwMode="auto">
              <a:xfrm>
                <a:off x="1279526" y="3975100"/>
                <a:ext cx="398463" cy="193675"/>
              </a:xfrm>
              <a:custGeom>
                <a:avLst/>
                <a:gdLst>
                  <a:gd name="T0" fmla="*/ 187 w 188"/>
                  <a:gd name="T1" fmla="*/ 86 h 91"/>
                  <a:gd name="T2" fmla="*/ 155 w 188"/>
                  <a:gd name="T3" fmla="*/ 17 h 91"/>
                  <a:gd name="T4" fmla="*/ 134 w 188"/>
                  <a:gd name="T5" fmla="*/ 0 h 91"/>
                  <a:gd name="T6" fmla="*/ 57 w 188"/>
                  <a:gd name="T7" fmla="*/ 0 h 91"/>
                  <a:gd name="T8" fmla="*/ 54 w 188"/>
                  <a:gd name="T9" fmla="*/ 0 h 91"/>
                  <a:gd name="T10" fmla="*/ 33 w 188"/>
                  <a:gd name="T11" fmla="*/ 17 h 91"/>
                  <a:gd name="T12" fmla="*/ 1 w 188"/>
                  <a:gd name="T13" fmla="*/ 86 h 91"/>
                  <a:gd name="T14" fmla="*/ 5 w 188"/>
                  <a:gd name="T15" fmla="*/ 91 h 91"/>
                  <a:gd name="T16" fmla="*/ 29 w 188"/>
                  <a:gd name="T17" fmla="*/ 91 h 91"/>
                  <a:gd name="T18" fmla="*/ 35 w 188"/>
                  <a:gd name="T19" fmla="*/ 87 h 91"/>
                  <a:gd name="T20" fmla="*/ 48 w 188"/>
                  <a:gd name="T21" fmla="*/ 62 h 91"/>
                  <a:gd name="T22" fmla="*/ 52 w 188"/>
                  <a:gd name="T23" fmla="*/ 63 h 91"/>
                  <a:gd name="T24" fmla="*/ 52 w 188"/>
                  <a:gd name="T25" fmla="*/ 85 h 91"/>
                  <a:gd name="T26" fmla="*/ 57 w 188"/>
                  <a:gd name="T27" fmla="*/ 91 h 91"/>
                  <a:gd name="T28" fmla="*/ 136 w 188"/>
                  <a:gd name="T29" fmla="*/ 91 h 91"/>
                  <a:gd name="T30" fmla="*/ 141 w 188"/>
                  <a:gd name="T31" fmla="*/ 83 h 91"/>
                  <a:gd name="T32" fmla="*/ 141 w 188"/>
                  <a:gd name="T33" fmla="*/ 62 h 91"/>
                  <a:gd name="T34" fmla="*/ 144 w 188"/>
                  <a:gd name="T35" fmla="*/ 61 h 91"/>
                  <a:gd name="T36" fmla="*/ 156 w 188"/>
                  <a:gd name="T37" fmla="*/ 86 h 91"/>
                  <a:gd name="T38" fmla="*/ 163 w 188"/>
                  <a:gd name="T39" fmla="*/ 91 h 91"/>
                  <a:gd name="T40" fmla="*/ 183 w 188"/>
                  <a:gd name="T41" fmla="*/ 91 h 91"/>
                  <a:gd name="T42" fmla="*/ 187 w 188"/>
                  <a:gd name="T43" fmla="*/ 86 h 91"/>
                  <a:gd name="T44" fmla="*/ 133 w 188"/>
                  <a:gd name="T45" fmla="*/ 40 h 91"/>
                  <a:gd name="T46" fmla="*/ 129 w 188"/>
                  <a:gd name="T47" fmla="*/ 44 h 91"/>
                  <a:gd name="T48" fmla="*/ 105 w 188"/>
                  <a:gd name="T49" fmla="*/ 44 h 91"/>
                  <a:gd name="T50" fmla="*/ 101 w 188"/>
                  <a:gd name="T51" fmla="*/ 40 h 91"/>
                  <a:gd name="T52" fmla="*/ 101 w 188"/>
                  <a:gd name="T53" fmla="*/ 35 h 91"/>
                  <a:gd name="T54" fmla="*/ 105 w 188"/>
                  <a:gd name="T55" fmla="*/ 31 h 91"/>
                  <a:gd name="T56" fmla="*/ 129 w 188"/>
                  <a:gd name="T57" fmla="*/ 31 h 91"/>
                  <a:gd name="T58" fmla="*/ 133 w 188"/>
                  <a:gd name="T59" fmla="*/ 35 h 91"/>
                  <a:gd name="T60" fmla="*/ 133 w 188"/>
                  <a:gd name="T61" fmla="*/ 4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8" h="91">
                    <a:moveTo>
                      <a:pt x="187" y="86"/>
                    </a:moveTo>
                    <a:cubicBezTo>
                      <a:pt x="155" y="17"/>
                      <a:pt x="155" y="17"/>
                      <a:pt x="155" y="17"/>
                    </a:cubicBezTo>
                    <a:cubicBezTo>
                      <a:pt x="154" y="15"/>
                      <a:pt x="147" y="0"/>
                      <a:pt x="134" y="0"/>
                    </a:cubicBezTo>
                    <a:cubicBezTo>
                      <a:pt x="130" y="0"/>
                      <a:pt x="59" y="0"/>
                      <a:pt x="57" y="0"/>
                    </a:cubicBezTo>
                    <a:cubicBezTo>
                      <a:pt x="57" y="0"/>
                      <a:pt x="56" y="0"/>
                      <a:pt x="54" y="0"/>
                    </a:cubicBezTo>
                    <a:cubicBezTo>
                      <a:pt x="39" y="0"/>
                      <a:pt x="34" y="15"/>
                      <a:pt x="33" y="17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8"/>
                      <a:pt x="0" y="91"/>
                      <a:pt x="5" y="91"/>
                    </a:cubicBezTo>
                    <a:cubicBezTo>
                      <a:pt x="5" y="91"/>
                      <a:pt x="22" y="91"/>
                      <a:pt x="29" y="91"/>
                    </a:cubicBezTo>
                    <a:cubicBezTo>
                      <a:pt x="33" y="91"/>
                      <a:pt x="35" y="87"/>
                      <a:pt x="35" y="87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62"/>
                      <a:pt x="52" y="53"/>
                      <a:pt x="52" y="63"/>
                    </a:cubicBezTo>
                    <a:cubicBezTo>
                      <a:pt x="52" y="70"/>
                      <a:pt x="52" y="75"/>
                      <a:pt x="52" y="85"/>
                    </a:cubicBezTo>
                    <a:cubicBezTo>
                      <a:pt x="52" y="88"/>
                      <a:pt x="53" y="91"/>
                      <a:pt x="57" y="91"/>
                    </a:cubicBezTo>
                    <a:cubicBezTo>
                      <a:pt x="78" y="91"/>
                      <a:pt x="116" y="91"/>
                      <a:pt x="136" y="91"/>
                    </a:cubicBezTo>
                    <a:cubicBezTo>
                      <a:pt x="141" y="91"/>
                      <a:pt x="141" y="88"/>
                      <a:pt x="141" y="83"/>
                    </a:cubicBezTo>
                    <a:cubicBezTo>
                      <a:pt x="141" y="73"/>
                      <a:pt x="141" y="70"/>
                      <a:pt x="141" y="62"/>
                    </a:cubicBezTo>
                    <a:cubicBezTo>
                      <a:pt x="141" y="56"/>
                      <a:pt x="144" y="61"/>
                      <a:pt x="144" y="61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6" y="86"/>
                      <a:pt x="158" y="91"/>
                      <a:pt x="163" y="91"/>
                    </a:cubicBezTo>
                    <a:cubicBezTo>
                      <a:pt x="168" y="91"/>
                      <a:pt x="183" y="91"/>
                      <a:pt x="183" y="91"/>
                    </a:cubicBezTo>
                    <a:cubicBezTo>
                      <a:pt x="187" y="91"/>
                      <a:pt x="188" y="88"/>
                      <a:pt x="187" y="86"/>
                    </a:cubicBezTo>
                    <a:close/>
                    <a:moveTo>
                      <a:pt x="133" y="40"/>
                    </a:moveTo>
                    <a:cubicBezTo>
                      <a:pt x="133" y="43"/>
                      <a:pt x="131" y="44"/>
                      <a:pt x="129" y="44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3" y="44"/>
                      <a:pt x="101" y="43"/>
                      <a:pt x="101" y="40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1" y="33"/>
                      <a:pt x="103" y="31"/>
                      <a:pt x="105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1" y="31"/>
                      <a:pt x="133" y="33"/>
                      <a:pt x="133" y="35"/>
                    </a:cubicBezTo>
                    <a:lnTo>
                      <a:pt x="133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AU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6" name="35"/>
          <p:cNvGrpSpPr/>
          <p:nvPr/>
        </p:nvGrpSpPr>
        <p:grpSpPr>
          <a:xfrm>
            <a:off x="2251731" y="1980767"/>
            <a:ext cx="2216578" cy="3709733"/>
            <a:chOff x="9199180" y="2200275"/>
            <a:chExt cx="1849820" cy="1849820"/>
          </a:xfrm>
        </p:grpSpPr>
        <p:sp>
          <p:nvSpPr>
            <p:cNvPr id="22" name="21"/>
            <p:cNvSpPr/>
            <p:nvPr/>
          </p:nvSpPr>
          <p:spPr>
            <a:xfrm>
              <a:off x="9199180" y="2200275"/>
              <a:ext cx="1849820" cy="184982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22"/>
            <p:cNvSpPr/>
            <p:nvPr/>
          </p:nvSpPr>
          <p:spPr>
            <a:xfrm>
              <a:off x="9276365" y="2277460"/>
              <a:ext cx="1695450" cy="1695450"/>
            </a:xfrm>
            <a:prstGeom prst="pie">
              <a:avLst>
                <a:gd name="adj1" fmla="val 10825451"/>
                <a:gd name="adj2" fmla="val 71704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28"/>
            <p:cNvSpPr txBox="1"/>
            <p:nvPr/>
          </p:nvSpPr>
          <p:spPr>
            <a:xfrm>
              <a:off x="9489249" y="3308817"/>
              <a:ext cx="1280308" cy="199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FFA2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76"/>
            <p:cNvSpPr>
              <a:spLocks noEditPoints="1"/>
            </p:cNvSpPr>
            <p:nvPr/>
          </p:nvSpPr>
          <p:spPr bwMode="auto">
            <a:xfrm>
              <a:off x="9916140" y="2582830"/>
              <a:ext cx="415899" cy="309628"/>
            </a:xfrm>
            <a:custGeom>
              <a:avLst/>
              <a:gdLst>
                <a:gd name="T0" fmla="*/ 228 w 237"/>
                <a:gd name="T1" fmla="*/ 42 h 177"/>
                <a:gd name="T2" fmla="*/ 215 w 237"/>
                <a:gd name="T3" fmla="*/ 42 h 177"/>
                <a:gd name="T4" fmla="*/ 214 w 237"/>
                <a:gd name="T5" fmla="*/ 40 h 177"/>
                <a:gd name="T6" fmla="*/ 214 w 237"/>
                <a:gd name="T7" fmla="*/ 33 h 177"/>
                <a:gd name="T8" fmla="*/ 198 w 237"/>
                <a:gd name="T9" fmla="*/ 18 h 177"/>
                <a:gd name="T10" fmla="*/ 93 w 237"/>
                <a:gd name="T11" fmla="*/ 18 h 177"/>
                <a:gd name="T12" fmla="*/ 90 w 237"/>
                <a:gd name="T13" fmla="*/ 13 h 177"/>
                <a:gd name="T14" fmla="*/ 89 w 237"/>
                <a:gd name="T15" fmla="*/ 12 h 177"/>
                <a:gd name="T16" fmla="*/ 72 w 237"/>
                <a:gd name="T17" fmla="*/ 0 h 177"/>
                <a:gd name="T18" fmla="*/ 44 w 237"/>
                <a:gd name="T19" fmla="*/ 0 h 177"/>
                <a:gd name="T20" fmla="*/ 28 w 237"/>
                <a:gd name="T21" fmla="*/ 12 h 177"/>
                <a:gd name="T22" fmla="*/ 27 w 237"/>
                <a:gd name="T23" fmla="*/ 13 h 177"/>
                <a:gd name="T24" fmla="*/ 24 w 237"/>
                <a:gd name="T25" fmla="*/ 18 h 177"/>
                <a:gd name="T26" fmla="*/ 16 w 237"/>
                <a:gd name="T27" fmla="*/ 18 h 177"/>
                <a:gd name="T28" fmla="*/ 0 w 237"/>
                <a:gd name="T29" fmla="*/ 33 h 177"/>
                <a:gd name="T30" fmla="*/ 0 w 237"/>
                <a:gd name="T31" fmla="*/ 162 h 177"/>
                <a:gd name="T32" fmla="*/ 13 w 237"/>
                <a:gd name="T33" fmla="*/ 177 h 177"/>
                <a:gd name="T34" fmla="*/ 16 w 237"/>
                <a:gd name="T35" fmla="*/ 177 h 177"/>
                <a:gd name="T36" fmla="*/ 204 w 237"/>
                <a:gd name="T37" fmla="*/ 177 h 177"/>
                <a:gd name="T38" fmla="*/ 215 w 237"/>
                <a:gd name="T39" fmla="*/ 168 h 177"/>
                <a:gd name="T40" fmla="*/ 236 w 237"/>
                <a:gd name="T41" fmla="*/ 51 h 177"/>
                <a:gd name="T42" fmla="*/ 228 w 237"/>
                <a:gd name="T43" fmla="*/ 42 h 177"/>
                <a:gd name="T44" fmla="*/ 16 w 237"/>
                <a:gd name="T45" fmla="*/ 30 h 177"/>
                <a:gd name="T46" fmla="*/ 24 w 237"/>
                <a:gd name="T47" fmla="*/ 30 h 177"/>
                <a:gd name="T48" fmla="*/ 38 w 237"/>
                <a:gd name="T49" fmla="*/ 19 h 177"/>
                <a:gd name="T50" fmla="*/ 39 w 237"/>
                <a:gd name="T51" fmla="*/ 18 h 177"/>
                <a:gd name="T52" fmla="*/ 46 w 237"/>
                <a:gd name="T53" fmla="*/ 12 h 177"/>
                <a:gd name="T54" fmla="*/ 72 w 237"/>
                <a:gd name="T55" fmla="*/ 12 h 177"/>
                <a:gd name="T56" fmla="*/ 78 w 237"/>
                <a:gd name="T57" fmla="*/ 18 h 177"/>
                <a:gd name="T58" fmla="*/ 79 w 237"/>
                <a:gd name="T59" fmla="*/ 19 h 177"/>
                <a:gd name="T60" fmla="*/ 93 w 237"/>
                <a:gd name="T61" fmla="*/ 30 h 177"/>
                <a:gd name="T62" fmla="*/ 198 w 237"/>
                <a:gd name="T63" fmla="*/ 30 h 177"/>
                <a:gd name="T64" fmla="*/ 202 w 237"/>
                <a:gd name="T65" fmla="*/ 33 h 177"/>
                <a:gd name="T66" fmla="*/ 202 w 237"/>
                <a:gd name="T67" fmla="*/ 39 h 177"/>
                <a:gd name="T68" fmla="*/ 200 w 237"/>
                <a:gd name="T69" fmla="*/ 42 h 177"/>
                <a:gd name="T70" fmla="*/ 40 w 237"/>
                <a:gd name="T71" fmla="*/ 42 h 177"/>
                <a:gd name="T72" fmla="*/ 29 w 237"/>
                <a:gd name="T73" fmla="*/ 51 h 177"/>
                <a:gd name="T74" fmla="*/ 13 w 237"/>
                <a:gd name="T75" fmla="*/ 138 h 177"/>
                <a:gd name="T76" fmla="*/ 13 w 237"/>
                <a:gd name="T77" fmla="*/ 136 h 177"/>
                <a:gd name="T78" fmla="*/ 13 w 237"/>
                <a:gd name="T79" fmla="*/ 33 h 177"/>
                <a:gd name="T80" fmla="*/ 16 w 237"/>
                <a:gd name="T81" fmla="*/ 3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7" h="177">
                  <a:moveTo>
                    <a:pt x="228" y="42"/>
                  </a:moveTo>
                  <a:cubicBezTo>
                    <a:pt x="228" y="42"/>
                    <a:pt x="218" y="42"/>
                    <a:pt x="215" y="42"/>
                  </a:cubicBezTo>
                  <a:cubicBezTo>
                    <a:pt x="214" y="42"/>
                    <a:pt x="214" y="40"/>
                    <a:pt x="214" y="40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4" y="25"/>
                    <a:pt x="207" y="18"/>
                    <a:pt x="198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2" y="18"/>
                    <a:pt x="91" y="16"/>
                    <a:pt x="90" y="13"/>
                  </a:cubicBezTo>
                  <a:cubicBezTo>
                    <a:pt x="89" y="13"/>
                    <a:pt x="89" y="12"/>
                    <a:pt x="89" y="12"/>
                  </a:cubicBezTo>
                  <a:cubicBezTo>
                    <a:pt x="84" y="2"/>
                    <a:pt x="77" y="0"/>
                    <a:pt x="7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7" y="0"/>
                    <a:pt x="33" y="4"/>
                    <a:pt x="28" y="12"/>
                  </a:cubicBezTo>
                  <a:cubicBezTo>
                    <a:pt x="28" y="12"/>
                    <a:pt x="28" y="13"/>
                    <a:pt x="27" y="13"/>
                  </a:cubicBezTo>
                  <a:cubicBezTo>
                    <a:pt x="26" y="16"/>
                    <a:pt x="25" y="18"/>
                    <a:pt x="24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7" y="18"/>
                    <a:pt x="0" y="25"/>
                    <a:pt x="0" y="3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9"/>
                    <a:pt x="6" y="175"/>
                    <a:pt x="13" y="177"/>
                  </a:cubicBezTo>
                  <a:cubicBezTo>
                    <a:pt x="14" y="177"/>
                    <a:pt x="15" y="177"/>
                    <a:pt x="16" y="177"/>
                  </a:cubicBezTo>
                  <a:cubicBezTo>
                    <a:pt x="204" y="177"/>
                    <a:pt x="204" y="177"/>
                    <a:pt x="204" y="177"/>
                  </a:cubicBezTo>
                  <a:cubicBezTo>
                    <a:pt x="209" y="177"/>
                    <a:pt x="214" y="173"/>
                    <a:pt x="215" y="168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7" y="46"/>
                    <a:pt x="233" y="42"/>
                    <a:pt x="228" y="42"/>
                  </a:cubicBezTo>
                  <a:close/>
                  <a:moveTo>
                    <a:pt x="16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32" y="30"/>
                    <a:pt x="35" y="24"/>
                    <a:pt x="38" y="19"/>
                  </a:cubicBezTo>
                  <a:cubicBezTo>
                    <a:pt x="38" y="19"/>
                    <a:pt x="39" y="19"/>
                    <a:pt x="39" y="18"/>
                  </a:cubicBezTo>
                  <a:cubicBezTo>
                    <a:pt x="41" y="14"/>
                    <a:pt x="43" y="12"/>
                    <a:pt x="4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2"/>
                    <a:pt x="75" y="12"/>
                    <a:pt x="78" y="18"/>
                  </a:cubicBezTo>
                  <a:cubicBezTo>
                    <a:pt x="78" y="18"/>
                    <a:pt x="79" y="19"/>
                    <a:pt x="79" y="19"/>
                  </a:cubicBezTo>
                  <a:cubicBezTo>
                    <a:pt x="81" y="23"/>
                    <a:pt x="84" y="30"/>
                    <a:pt x="93" y="30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200" y="30"/>
                    <a:pt x="202" y="31"/>
                    <a:pt x="202" y="33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39"/>
                    <a:pt x="202" y="42"/>
                    <a:pt x="200" y="42"/>
                  </a:cubicBezTo>
                  <a:cubicBezTo>
                    <a:pt x="160" y="42"/>
                    <a:pt x="40" y="42"/>
                    <a:pt x="40" y="42"/>
                  </a:cubicBezTo>
                  <a:cubicBezTo>
                    <a:pt x="35" y="42"/>
                    <a:pt x="30" y="46"/>
                    <a:pt x="29" y="51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38"/>
                    <a:pt x="13" y="141"/>
                    <a:pt x="13" y="136"/>
                  </a:cubicBezTo>
                  <a:cubicBezTo>
                    <a:pt x="13" y="110"/>
                    <a:pt x="13" y="33"/>
                    <a:pt x="13" y="33"/>
                  </a:cubicBezTo>
                  <a:cubicBezTo>
                    <a:pt x="13" y="31"/>
                    <a:pt x="14" y="30"/>
                    <a:pt x="16" y="30"/>
                  </a:cubicBezTo>
                  <a:close/>
                </a:path>
              </a:pathLst>
            </a:custGeom>
            <a:solidFill>
              <a:srgbClr val="38373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AU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498503" y="4056789"/>
            <a:ext cx="17772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Dùng trong giai đoạn nhập đề vào một nội dung </a:t>
            </a:r>
            <a:endParaRPr lang="vi-VN" sz="2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82613" y="4056789"/>
            <a:ext cx="136516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Tìm các phương án giải quyết vấn đề </a:t>
            </a:r>
            <a:endParaRPr lang="vi-VN" sz="2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vi-VN" sz="2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71267" y="4007105"/>
            <a:ext cx="17458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Thu thập các khả năng lựa chọn và ý nghĩ khác nhau </a:t>
            </a:r>
            <a:endParaRPr lang="vi-VN" sz="2000" b="1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0197"/>
      </p:ext>
    </p:extLst>
  </p:cSld>
  <p:clrMapOvr>
    <a:masterClrMapping/>
  </p:clrMapOvr>
  <p:transition spd="slow" advTm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6763384" y="2161300"/>
            <a:ext cx="3315045" cy="4560038"/>
            <a:chOff x="4273550" y="536575"/>
            <a:chExt cx="1779587" cy="2447926"/>
          </a:xfrm>
        </p:grpSpPr>
        <p:sp>
          <p:nvSpPr>
            <p:cNvPr id="10" name="Freeform 71"/>
            <p:cNvSpPr/>
            <p:nvPr/>
          </p:nvSpPr>
          <p:spPr bwMode="auto">
            <a:xfrm>
              <a:off x="4641850" y="2887663"/>
              <a:ext cx="180975" cy="96838"/>
            </a:xfrm>
            <a:custGeom>
              <a:avLst/>
              <a:gdLst>
                <a:gd name="T0" fmla="*/ 18 w 48"/>
                <a:gd name="T1" fmla="*/ 2 h 26"/>
                <a:gd name="T2" fmla="*/ 18 w 48"/>
                <a:gd name="T3" fmla="*/ 12 h 26"/>
                <a:gd name="T4" fmla="*/ 48 w 48"/>
                <a:gd name="T5" fmla="*/ 26 h 26"/>
                <a:gd name="T6" fmla="*/ 0 w 48"/>
                <a:gd name="T7" fmla="*/ 26 h 26"/>
                <a:gd name="T8" fmla="*/ 6 w 48"/>
                <a:gd name="T9" fmla="*/ 4 h 26"/>
                <a:gd name="T10" fmla="*/ 12 w 48"/>
                <a:gd name="T11" fmla="*/ 0 h 26"/>
                <a:gd name="T12" fmla="*/ 18 w 48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>
              <a:off x="4849813" y="2887663"/>
              <a:ext cx="176212" cy="96838"/>
            </a:xfrm>
            <a:custGeom>
              <a:avLst/>
              <a:gdLst>
                <a:gd name="T0" fmla="*/ 18 w 47"/>
                <a:gd name="T1" fmla="*/ 2 h 26"/>
                <a:gd name="T2" fmla="*/ 18 w 47"/>
                <a:gd name="T3" fmla="*/ 12 h 26"/>
                <a:gd name="T4" fmla="*/ 47 w 47"/>
                <a:gd name="T5" fmla="*/ 26 h 26"/>
                <a:gd name="T6" fmla="*/ 0 w 47"/>
                <a:gd name="T7" fmla="*/ 26 h 26"/>
                <a:gd name="T8" fmla="*/ 6 w 47"/>
                <a:gd name="T9" fmla="*/ 4 h 26"/>
                <a:gd name="T10" fmla="*/ 12 w 47"/>
                <a:gd name="T11" fmla="*/ 0 h 26"/>
                <a:gd name="T12" fmla="*/ 18 w 47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73"/>
            <p:cNvSpPr/>
            <p:nvPr/>
          </p:nvSpPr>
          <p:spPr bwMode="auto">
            <a:xfrm>
              <a:off x="5232400" y="1041400"/>
              <a:ext cx="166687" cy="244475"/>
            </a:xfrm>
            <a:custGeom>
              <a:avLst/>
              <a:gdLst>
                <a:gd name="T0" fmla="*/ 44 w 44"/>
                <a:gd name="T1" fmla="*/ 27 h 65"/>
                <a:gd name="T2" fmla="*/ 24 w 44"/>
                <a:gd name="T3" fmla="*/ 65 h 65"/>
                <a:gd name="T4" fmla="*/ 1 w 44"/>
                <a:gd name="T5" fmla="*/ 37 h 65"/>
                <a:gd name="T6" fmla="*/ 0 w 44"/>
                <a:gd name="T7" fmla="*/ 4 h 65"/>
                <a:gd name="T8" fmla="*/ 17 w 44"/>
                <a:gd name="T9" fmla="*/ 2 h 65"/>
                <a:gd name="T10" fmla="*/ 44 w 44"/>
                <a:gd name="T11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74"/>
            <p:cNvSpPr/>
            <p:nvPr/>
          </p:nvSpPr>
          <p:spPr bwMode="auto">
            <a:xfrm>
              <a:off x="4627563" y="2457450"/>
              <a:ext cx="217487" cy="474663"/>
            </a:xfrm>
            <a:custGeom>
              <a:avLst/>
              <a:gdLst>
                <a:gd name="T0" fmla="*/ 45 w 58"/>
                <a:gd name="T1" fmla="*/ 21 h 126"/>
                <a:gd name="T2" fmla="*/ 26 w 58"/>
                <a:gd name="T3" fmla="*/ 126 h 126"/>
                <a:gd name="T4" fmla="*/ 4 w 58"/>
                <a:gd name="T5" fmla="*/ 124 h 126"/>
                <a:gd name="T6" fmla="*/ 2 w 58"/>
                <a:gd name="T7" fmla="*/ 33 h 126"/>
                <a:gd name="T8" fmla="*/ 2 w 58"/>
                <a:gd name="T9" fmla="*/ 0 h 126"/>
                <a:gd name="T10" fmla="*/ 45 w 58"/>
                <a:gd name="T11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76"/>
            <p:cNvSpPr/>
            <p:nvPr/>
          </p:nvSpPr>
          <p:spPr bwMode="auto">
            <a:xfrm>
              <a:off x="5262563" y="1741488"/>
              <a:ext cx="263525" cy="339725"/>
            </a:xfrm>
            <a:custGeom>
              <a:avLst/>
              <a:gdLst>
                <a:gd name="T0" fmla="*/ 0 w 70"/>
                <a:gd name="T1" fmla="*/ 81 h 90"/>
                <a:gd name="T2" fmla="*/ 26 w 70"/>
                <a:gd name="T3" fmla="*/ 34 h 90"/>
                <a:gd name="T4" fmla="*/ 37 w 70"/>
                <a:gd name="T5" fmla="*/ 4 h 90"/>
                <a:gd name="T6" fmla="*/ 70 w 70"/>
                <a:gd name="T7" fmla="*/ 1 h 90"/>
                <a:gd name="T8" fmla="*/ 46 w 70"/>
                <a:gd name="T9" fmla="*/ 22 h 90"/>
                <a:gd name="T10" fmla="*/ 68 w 70"/>
                <a:gd name="T11" fmla="*/ 22 h 90"/>
                <a:gd name="T12" fmla="*/ 63 w 70"/>
                <a:gd name="T13" fmla="*/ 62 h 90"/>
                <a:gd name="T14" fmla="*/ 13 w 70"/>
                <a:gd name="T15" fmla="*/ 90 h 90"/>
                <a:gd name="T16" fmla="*/ 0 w 70"/>
                <a:gd name="T17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77"/>
            <p:cNvSpPr/>
            <p:nvPr/>
          </p:nvSpPr>
          <p:spPr bwMode="auto">
            <a:xfrm>
              <a:off x="5029200" y="1922463"/>
              <a:ext cx="381000" cy="257175"/>
            </a:xfrm>
            <a:custGeom>
              <a:avLst/>
              <a:gdLst>
                <a:gd name="T0" fmla="*/ 0 w 101"/>
                <a:gd name="T1" fmla="*/ 0 h 68"/>
                <a:gd name="T2" fmla="*/ 39 w 101"/>
                <a:gd name="T3" fmla="*/ 35 h 68"/>
                <a:gd name="T4" fmla="*/ 73 w 101"/>
                <a:gd name="T5" fmla="*/ 4 h 68"/>
                <a:gd name="T6" fmla="*/ 101 w 101"/>
                <a:gd name="T7" fmla="*/ 39 h 68"/>
                <a:gd name="T8" fmla="*/ 40 w 101"/>
                <a:gd name="T9" fmla="*/ 67 h 68"/>
                <a:gd name="T10" fmla="*/ 1 w 101"/>
                <a:gd name="T11" fmla="*/ 47 h 68"/>
                <a:gd name="T12" fmla="*/ 0 w 101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4438650" y="1873250"/>
              <a:ext cx="354012" cy="652463"/>
            </a:xfrm>
            <a:custGeom>
              <a:avLst/>
              <a:gdLst>
                <a:gd name="T0" fmla="*/ 94 w 94"/>
                <a:gd name="T1" fmla="*/ 4 h 173"/>
                <a:gd name="T2" fmla="*/ 71 w 94"/>
                <a:gd name="T3" fmla="*/ 173 h 173"/>
                <a:gd name="T4" fmla="*/ 0 w 94"/>
                <a:gd name="T5" fmla="*/ 150 h 173"/>
                <a:gd name="T6" fmla="*/ 56 w 94"/>
                <a:gd name="T7" fmla="*/ 5 h 173"/>
                <a:gd name="T8" fmla="*/ 94 w 94"/>
                <a:gd name="T9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80"/>
            <p:cNvSpPr/>
            <p:nvPr/>
          </p:nvSpPr>
          <p:spPr bwMode="auto">
            <a:xfrm>
              <a:off x="4943475" y="1881188"/>
              <a:ext cx="222250" cy="644525"/>
            </a:xfrm>
            <a:custGeom>
              <a:avLst/>
              <a:gdLst>
                <a:gd name="T0" fmla="*/ 0 w 59"/>
                <a:gd name="T1" fmla="*/ 3 h 171"/>
                <a:gd name="T2" fmla="*/ 14 w 59"/>
                <a:gd name="T3" fmla="*/ 171 h 171"/>
                <a:gd name="T4" fmla="*/ 59 w 59"/>
                <a:gd name="T5" fmla="*/ 157 h 171"/>
                <a:gd name="T6" fmla="*/ 23 w 59"/>
                <a:gd name="T7" fmla="*/ 5 h 171"/>
                <a:gd name="T8" fmla="*/ 0 w 59"/>
                <a:gd name="T9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4503738" y="2336800"/>
              <a:ext cx="131762" cy="87313"/>
            </a:xfrm>
            <a:custGeom>
              <a:avLst/>
              <a:gdLst>
                <a:gd name="T0" fmla="*/ 16 w 83"/>
                <a:gd name="T1" fmla="*/ 0 h 55"/>
                <a:gd name="T2" fmla="*/ 0 w 83"/>
                <a:gd name="T3" fmla="*/ 19 h 55"/>
                <a:gd name="T4" fmla="*/ 73 w 83"/>
                <a:gd name="T5" fmla="*/ 55 h 55"/>
                <a:gd name="T6" fmla="*/ 83 w 83"/>
                <a:gd name="T7" fmla="*/ 12 h 55"/>
                <a:gd name="T8" fmla="*/ 16 w 8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4784725" y="1716088"/>
              <a:ext cx="244475" cy="214313"/>
            </a:xfrm>
            <a:custGeom>
              <a:avLst/>
              <a:gdLst>
                <a:gd name="T0" fmla="*/ 0 w 154"/>
                <a:gd name="T1" fmla="*/ 9 h 135"/>
                <a:gd name="T2" fmla="*/ 147 w 154"/>
                <a:gd name="T3" fmla="*/ 0 h 135"/>
                <a:gd name="T4" fmla="*/ 154 w 154"/>
                <a:gd name="T5" fmla="*/ 125 h 135"/>
                <a:gd name="T6" fmla="*/ 7 w 154"/>
                <a:gd name="T7" fmla="*/ 135 h 135"/>
                <a:gd name="T8" fmla="*/ 0 w 154"/>
                <a:gd name="T9" fmla="*/ 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83"/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84"/>
            <p:cNvSpPr/>
            <p:nvPr/>
          </p:nvSpPr>
          <p:spPr bwMode="auto">
            <a:xfrm>
              <a:off x="4897438" y="1776413"/>
              <a:ext cx="180975" cy="225425"/>
            </a:xfrm>
            <a:custGeom>
              <a:avLst/>
              <a:gdLst>
                <a:gd name="T0" fmla="*/ 39 w 48"/>
                <a:gd name="T1" fmla="*/ 0 h 60"/>
                <a:gd name="T2" fmla="*/ 0 w 48"/>
                <a:gd name="T3" fmla="*/ 40 h 60"/>
                <a:gd name="T4" fmla="*/ 18 w 48"/>
                <a:gd name="T5" fmla="*/ 60 h 60"/>
                <a:gd name="T6" fmla="*/ 48 w 48"/>
                <a:gd name="T7" fmla="*/ 7 h 60"/>
                <a:gd name="T8" fmla="*/ 39 w 4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85"/>
            <p:cNvSpPr/>
            <p:nvPr/>
          </p:nvSpPr>
          <p:spPr bwMode="auto">
            <a:xfrm>
              <a:off x="4830763" y="2413000"/>
              <a:ext cx="192087" cy="519113"/>
            </a:xfrm>
            <a:custGeom>
              <a:avLst/>
              <a:gdLst>
                <a:gd name="T0" fmla="*/ 26 w 51"/>
                <a:gd name="T1" fmla="*/ 138 h 138"/>
                <a:gd name="T2" fmla="*/ 5 w 51"/>
                <a:gd name="T3" fmla="*/ 136 h 138"/>
                <a:gd name="T4" fmla="*/ 3 w 51"/>
                <a:gd name="T5" fmla="*/ 45 h 138"/>
                <a:gd name="T6" fmla="*/ 3 w 51"/>
                <a:gd name="T7" fmla="*/ 12 h 138"/>
                <a:gd name="T8" fmla="*/ 45 w 51"/>
                <a:gd name="T9" fmla="*/ 14 h 138"/>
                <a:gd name="T10" fmla="*/ 26 w 51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>
              <a:off x="4383088" y="2328863"/>
              <a:ext cx="206375" cy="295275"/>
            </a:xfrm>
            <a:custGeom>
              <a:avLst/>
              <a:gdLst>
                <a:gd name="T0" fmla="*/ 16 w 55"/>
                <a:gd name="T1" fmla="*/ 1 h 78"/>
                <a:gd name="T2" fmla="*/ 3 w 55"/>
                <a:gd name="T3" fmla="*/ 60 h 78"/>
                <a:gd name="T4" fmla="*/ 29 w 55"/>
                <a:gd name="T5" fmla="*/ 77 h 78"/>
                <a:gd name="T6" fmla="*/ 50 w 55"/>
                <a:gd name="T7" fmla="*/ 66 h 78"/>
                <a:gd name="T8" fmla="*/ 33 w 55"/>
                <a:gd name="T9" fmla="*/ 51 h 78"/>
                <a:gd name="T10" fmla="*/ 40 w 55"/>
                <a:gd name="T11" fmla="*/ 43 h 78"/>
                <a:gd name="T12" fmla="*/ 45 w 55"/>
                <a:gd name="T13" fmla="*/ 57 h 78"/>
                <a:gd name="T14" fmla="*/ 53 w 55"/>
                <a:gd name="T15" fmla="*/ 54 h 78"/>
                <a:gd name="T16" fmla="*/ 48 w 55"/>
                <a:gd name="T17" fmla="*/ 29 h 78"/>
                <a:gd name="T18" fmla="*/ 34 w 55"/>
                <a:gd name="T19" fmla="*/ 0 h 78"/>
                <a:gd name="T20" fmla="*/ 16 w 5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87"/>
            <p:cNvSpPr/>
            <p:nvPr/>
          </p:nvSpPr>
          <p:spPr bwMode="auto">
            <a:xfrm>
              <a:off x="4432300" y="2446338"/>
              <a:ext cx="138112" cy="153988"/>
            </a:xfrm>
            <a:custGeom>
              <a:avLst/>
              <a:gdLst>
                <a:gd name="T0" fmla="*/ 29 w 37"/>
                <a:gd name="T1" fmla="*/ 41 h 41"/>
                <a:gd name="T2" fmla="*/ 37 w 37"/>
                <a:gd name="T3" fmla="*/ 35 h 41"/>
                <a:gd name="T4" fmla="*/ 20 w 37"/>
                <a:gd name="T5" fmla="*/ 20 h 41"/>
                <a:gd name="T6" fmla="*/ 27 w 37"/>
                <a:gd name="T7" fmla="*/ 12 h 41"/>
                <a:gd name="T8" fmla="*/ 11 w 37"/>
                <a:gd name="T9" fmla="*/ 0 h 41"/>
                <a:gd name="T10" fmla="*/ 3 w 37"/>
                <a:gd name="T11" fmla="*/ 24 h 41"/>
                <a:gd name="T12" fmla="*/ 29 w 37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88"/>
            <p:cNvSpPr/>
            <p:nvPr/>
          </p:nvSpPr>
          <p:spPr bwMode="auto">
            <a:xfrm>
              <a:off x="4646613" y="1809750"/>
              <a:ext cx="263525" cy="203200"/>
            </a:xfrm>
            <a:custGeom>
              <a:avLst/>
              <a:gdLst>
                <a:gd name="T0" fmla="*/ 11 w 70"/>
                <a:gd name="T1" fmla="*/ 0 h 54"/>
                <a:gd name="T2" fmla="*/ 70 w 70"/>
                <a:gd name="T3" fmla="*/ 31 h 54"/>
                <a:gd name="T4" fmla="*/ 50 w 70"/>
                <a:gd name="T5" fmla="*/ 54 h 54"/>
                <a:gd name="T6" fmla="*/ 0 w 70"/>
                <a:gd name="T7" fmla="*/ 9 h 54"/>
                <a:gd name="T8" fmla="*/ 1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89"/>
            <p:cNvSpPr/>
            <p:nvPr/>
          </p:nvSpPr>
          <p:spPr bwMode="auto">
            <a:xfrm>
              <a:off x="4367213" y="942975"/>
              <a:ext cx="982662" cy="976313"/>
            </a:xfrm>
            <a:custGeom>
              <a:avLst/>
              <a:gdLst>
                <a:gd name="T0" fmla="*/ 1 w 261"/>
                <a:gd name="T1" fmla="*/ 22 h 259"/>
                <a:gd name="T2" fmla="*/ 31 w 261"/>
                <a:gd name="T3" fmla="*/ 214 h 259"/>
                <a:gd name="T4" fmla="*/ 216 w 261"/>
                <a:gd name="T5" fmla="*/ 224 h 259"/>
                <a:gd name="T6" fmla="*/ 261 w 261"/>
                <a:gd name="T7" fmla="*/ 26 h 259"/>
                <a:gd name="T8" fmla="*/ 148 w 261"/>
                <a:gd name="T9" fmla="*/ 6 h 259"/>
                <a:gd name="T10" fmla="*/ 148 w 261"/>
                <a:gd name="T11" fmla="*/ 1 h 259"/>
                <a:gd name="T12" fmla="*/ 132 w 261"/>
                <a:gd name="T13" fmla="*/ 3 h 259"/>
                <a:gd name="T14" fmla="*/ 115 w 261"/>
                <a:gd name="T15" fmla="*/ 0 h 259"/>
                <a:gd name="T16" fmla="*/ 115 w 261"/>
                <a:gd name="T17" fmla="*/ 6 h 259"/>
                <a:gd name="T18" fmla="*/ 1 w 261"/>
                <a:gd name="T19" fmla="*/ 2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90"/>
            <p:cNvSpPr/>
            <p:nvPr/>
          </p:nvSpPr>
          <p:spPr bwMode="auto">
            <a:xfrm>
              <a:off x="4551363" y="942975"/>
              <a:ext cx="798512" cy="414338"/>
            </a:xfrm>
            <a:custGeom>
              <a:avLst/>
              <a:gdLst>
                <a:gd name="T0" fmla="*/ 209 w 212"/>
                <a:gd name="T1" fmla="*/ 61 h 110"/>
                <a:gd name="T2" fmla="*/ 212 w 212"/>
                <a:gd name="T3" fmla="*/ 26 h 110"/>
                <a:gd name="T4" fmla="*/ 99 w 212"/>
                <a:gd name="T5" fmla="*/ 6 h 110"/>
                <a:gd name="T6" fmla="*/ 99 w 212"/>
                <a:gd name="T7" fmla="*/ 1 h 110"/>
                <a:gd name="T8" fmla="*/ 83 w 212"/>
                <a:gd name="T9" fmla="*/ 3 h 110"/>
                <a:gd name="T10" fmla="*/ 66 w 212"/>
                <a:gd name="T11" fmla="*/ 0 h 110"/>
                <a:gd name="T12" fmla="*/ 66 w 212"/>
                <a:gd name="T13" fmla="*/ 6 h 110"/>
                <a:gd name="T14" fmla="*/ 6 w 212"/>
                <a:gd name="T15" fmla="*/ 14 h 110"/>
                <a:gd name="T16" fmla="*/ 3 w 212"/>
                <a:gd name="T17" fmla="*/ 19 h 110"/>
                <a:gd name="T18" fmla="*/ 3 w 212"/>
                <a:gd name="T19" fmla="*/ 59 h 110"/>
                <a:gd name="T20" fmla="*/ 14 w 212"/>
                <a:gd name="T21" fmla="*/ 110 h 110"/>
                <a:gd name="T22" fmla="*/ 25 w 212"/>
                <a:gd name="T23" fmla="*/ 110 h 110"/>
                <a:gd name="T24" fmla="*/ 45 w 212"/>
                <a:gd name="T25" fmla="*/ 38 h 110"/>
                <a:gd name="T26" fmla="*/ 209 w 212"/>
                <a:gd name="T27" fmla="*/ 6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73550" y="536575"/>
              <a:ext cx="1238250" cy="858838"/>
            </a:xfrm>
            <a:custGeom>
              <a:avLst/>
              <a:gdLst>
                <a:gd name="T0" fmla="*/ 26 w 329"/>
                <a:gd name="T1" fmla="*/ 228 h 228"/>
                <a:gd name="T2" fmla="*/ 92 w 329"/>
                <a:gd name="T3" fmla="*/ 225 h 228"/>
                <a:gd name="T4" fmla="*/ 120 w 329"/>
                <a:gd name="T5" fmla="*/ 128 h 228"/>
                <a:gd name="T6" fmla="*/ 299 w 329"/>
                <a:gd name="T7" fmla="*/ 161 h 228"/>
                <a:gd name="T8" fmla="*/ 1 w 329"/>
                <a:gd name="T9" fmla="*/ 114 h 228"/>
                <a:gd name="T10" fmla="*/ 26 w 329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4800600" y="1590675"/>
              <a:ext cx="360362" cy="177800"/>
            </a:xfrm>
            <a:custGeom>
              <a:avLst/>
              <a:gdLst>
                <a:gd name="T0" fmla="*/ 92 w 96"/>
                <a:gd name="T1" fmla="*/ 12 h 47"/>
                <a:gd name="T2" fmla="*/ 0 w 96"/>
                <a:gd name="T3" fmla="*/ 0 h 47"/>
                <a:gd name="T4" fmla="*/ 17 w 96"/>
                <a:gd name="T5" fmla="*/ 41 h 47"/>
                <a:gd name="T6" fmla="*/ 82 w 96"/>
                <a:gd name="T7" fmla="*/ 34 h 47"/>
                <a:gd name="T8" fmla="*/ 92 w 96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4924425" y="1719263"/>
              <a:ext cx="139700" cy="41275"/>
            </a:xfrm>
            <a:custGeom>
              <a:avLst/>
              <a:gdLst>
                <a:gd name="T0" fmla="*/ 0 w 37"/>
                <a:gd name="T1" fmla="*/ 10 h 11"/>
                <a:gd name="T2" fmla="*/ 37 w 37"/>
                <a:gd name="T3" fmla="*/ 6 h 11"/>
                <a:gd name="T4" fmla="*/ 26 w 37"/>
                <a:gd name="T5" fmla="*/ 1 h 11"/>
                <a:gd name="T6" fmla="*/ 20 w 37"/>
                <a:gd name="T7" fmla="*/ 3 h 11"/>
                <a:gd name="T8" fmla="*/ 11 w 37"/>
                <a:gd name="T9" fmla="*/ 1 h 11"/>
                <a:gd name="T10" fmla="*/ 0 w 37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4800600" y="1590675"/>
              <a:ext cx="349250" cy="95250"/>
            </a:xfrm>
            <a:custGeom>
              <a:avLst/>
              <a:gdLst>
                <a:gd name="T0" fmla="*/ 92 w 93"/>
                <a:gd name="T1" fmla="*/ 12 h 25"/>
                <a:gd name="T2" fmla="*/ 0 w 93"/>
                <a:gd name="T3" fmla="*/ 0 h 25"/>
                <a:gd name="T4" fmla="*/ 3 w 93"/>
                <a:gd name="T5" fmla="*/ 20 h 25"/>
                <a:gd name="T6" fmla="*/ 31 w 93"/>
                <a:gd name="T7" fmla="*/ 24 h 25"/>
                <a:gd name="T8" fmla="*/ 92 w 93"/>
                <a:gd name="T9" fmla="*/ 20 h 25"/>
                <a:gd name="T10" fmla="*/ 92 w 93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95"/>
            <p:cNvSpPr/>
            <p:nvPr/>
          </p:nvSpPr>
          <p:spPr bwMode="auto">
            <a:xfrm>
              <a:off x="4748213" y="1222375"/>
              <a:ext cx="187325" cy="192088"/>
            </a:xfrm>
            <a:custGeom>
              <a:avLst/>
              <a:gdLst>
                <a:gd name="T0" fmla="*/ 3 w 50"/>
                <a:gd name="T1" fmla="*/ 51 h 51"/>
                <a:gd name="T2" fmla="*/ 50 w 50"/>
                <a:gd name="T3" fmla="*/ 47 h 51"/>
                <a:gd name="T4" fmla="*/ 39 w 50"/>
                <a:gd name="T5" fmla="*/ 5 h 51"/>
                <a:gd name="T6" fmla="*/ 4 w 50"/>
                <a:gd name="T7" fmla="*/ 16 h 51"/>
                <a:gd name="T8" fmla="*/ 3 w 5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5059363" y="1230313"/>
              <a:ext cx="188912" cy="195263"/>
            </a:xfrm>
            <a:custGeom>
              <a:avLst/>
              <a:gdLst>
                <a:gd name="T0" fmla="*/ 47 w 50"/>
                <a:gd name="T1" fmla="*/ 52 h 52"/>
                <a:gd name="T2" fmla="*/ 0 w 50"/>
                <a:gd name="T3" fmla="*/ 47 h 52"/>
                <a:gd name="T4" fmla="*/ 13 w 50"/>
                <a:gd name="T5" fmla="*/ 5 h 52"/>
                <a:gd name="T6" fmla="*/ 47 w 50"/>
                <a:gd name="T7" fmla="*/ 17 h 52"/>
                <a:gd name="T8" fmla="*/ 47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97"/>
            <p:cNvSpPr/>
            <p:nvPr/>
          </p:nvSpPr>
          <p:spPr bwMode="auto">
            <a:xfrm>
              <a:off x="4808538" y="1277938"/>
              <a:ext cx="112712" cy="133350"/>
            </a:xfrm>
            <a:custGeom>
              <a:avLst/>
              <a:gdLst>
                <a:gd name="T0" fmla="*/ 15 w 30"/>
                <a:gd name="T1" fmla="*/ 0 h 35"/>
                <a:gd name="T2" fmla="*/ 30 w 30"/>
                <a:gd name="T3" fmla="*/ 20 h 35"/>
                <a:gd name="T4" fmla="*/ 26 w 30"/>
                <a:gd name="T5" fmla="*/ 33 h 35"/>
                <a:gd name="T6" fmla="*/ 5 w 30"/>
                <a:gd name="T7" fmla="*/ 35 h 35"/>
                <a:gd name="T8" fmla="*/ 0 w 30"/>
                <a:gd name="T9" fmla="*/ 20 h 35"/>
                <a:gd name="T10" fmla="*/ 15 w 3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98"/>
            <p:cNvSpPr/>
            <p:nvPr/>
          </p:nvSpPr>
          <p:spPr bwMode="auto">
            <a:xfrm>
              <a:off x="5116513" y="1290638"/>
              <a:ext cx="112712" cy="131763"/>
            </a:xfrm>
            <a:custGeom>
              <a:avLst/>
              <a:gdLst>
                <a:gd name="T0" fmla="*/ 25 w 30"/>
                <a:gd name="T1" fmla="*/ 35 h 35"/>
                <a:gd name="T2" fmla="*/ 3 w 30"/>
                <a:gd name="T3" fmla="*/ 33 h 35"/>
                <a:gd name="T4" fmla="*/ 0 w 30"/>
                <a:gd name="T5" fmla="*/ 20 h 35"/>
                <a:gd name="T6" fmla="*/ 15 w 30"/>
                <a:gd name="T7" fmla="*/ 0 h 35"/>
                <a:gd name="T8" fmla="*/ 30 w 30"/>
                <a:gd name="T9" fmla="*/ 20 h 35"/>
                <a:gd name="T10" fmla="*/ 25 w 3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99"/>
            <p:cNvSpPr/>
            <p:nvPr/>
          </p:nvSpPr>
          <p:spPr bwMode="auto">
            <a:xfrm>
              <a:off x="4784725" y="1320800"/>
              <a:ext cx="65087" cy="33338"/>
            </a:xfrm>
            <a:custGeom>
              <a:avLst/>
              <a:gdLst>
                <a:gd name="T0" fmla="*/ 0 w 17"/>
                <a:gd name="T1" fmla="*/ 2 h 9"/>
                <a:gd name="T2" fmla="*/ 17 w 17"/>
                <a:gd name="T3" fmla="*/ 2 h 9"/>
                <a:gd name="T4" fmla="*/ 17 w 17"/>
                <a:gd name="T5" fmla="*/ 9 h 9"/>
                <a:gd name="T6" fmla="*/ 0 w 17"/>
                <a:gd name="T7" fmla="*/ 9 h 9"/>
                <a:gd name="T8" fmla="*/ 0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5097463" y="1323975"/>
              <a:ext cx="63500" cy="38100"/>
            </a:xfrm>
            <a:custGeom>
              <a:avLst/>
              <a:gdLst>
                <a:gd name="T0" fmla="*/ 0 w 17"/>
                <a:gd name="T1" fmla="*/ 2 h 10"/>
                <a:gd name="T2" fmla="*/ 17 w 17"/>
                <a:gd name="T3" fmla="*/ 3 h 10"/>
                <a:gd name="T4" fmla="*/ 17 w 17"/>
                <a:gd name="T5" fmla="*/ 10 h 10"/>
                <a:gd name="T6" fmla="*/ 0 w 17"/>
                <a:gd name="T7" fmla="*/ 10 h 10"/>
                <a:gd name="T8" fmla="*/ 0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101"/>
            <p:cNvSpPr/>
            <p:nvPr/>
          </p:nvSpPr>
          <p:spPr bwMode="auto">
            <a:xfrm>
              <a:off x="4935538" y="1477963"/>
              <a:ext cx="30162" cy="41275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5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102"/>
            <p:cNvSpPr>
              <a:spLocks noChangeArrowheads="1"/>
            </p:cNvSpPr>
            <p:nvPr/>
          </p:nvSpPr>
          <p:spPr bwMode="auto"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103"/>
            <p:cNvSpPr/>
            <p:nvPr/>
          </p:nvSpPr>
          <p:spPr bwMode="auto">
            <a:xfrm>
              <a:off x="4341813" y="1933575"/>
              <a:ext cx="323850" cy="441325"/>
            </a:xfrm>
            <a:custGeom>
              <a:avLst/>
              <a:gdLst>
                <a:gd name="T0" fmla="*/ 80 w 86"/>
                <a:gd name="T1" fmla="*/ 0 h 117"/>
                <a:gd name="T2" fmla="*/ 15 w 86"/>
                <a:gd name="T3" fmla="*/ 117 h 117"/>
                <a:gd name="T4" fmla="*/ 51 w 86"/>
                <a:gd name="T5" fmla="*/ 115 h 117"/>
                <a:gd name="T6" fmla="*/ 78 w 86"/>
                <a:gd name="T7" fmla="*/ 36 h 117"/>
                <a:gd name="T8" fmla="*/ 80 w 8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104"/>
            <p:cNvSpPr/>
            <p:nvPr/>
          </p:nvSpPr>
          <p:spPr bwMode="auto">
            <a:xfrm>
              <a:off x="5037138" y="2344738"/>
              <a:ext cx="131762" cy="68263"/>
            </a:xfrm>
            <a:custGeom>
              <a:avLst/>
              <a:gdLst>
                <a:gd name="T0" fmla="*/ 71 w 83"/>
                <a:gd name="T1" fmla="*/ 36 h 43"/>
                <a:gd name="T2" fmla="*/ 83 w 83"/>
                <a:gd name="T3" fmla="*/ 12 h 43"/>
                <a:gd name="T4" fmla="*/ 0 w 83"/>
                <a:gd name="T5" fmla="*/ 0 h 43"/>
                <a:gd name="T6" fmla="*/ 5 w 83"/>
                <a:gd name="T7" fmla="*/ 43 h 43"/>
                <a:gd name="T8" fmla="*/ 71 w 83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105"/>
            <p:cNvSpPr/>
            <p:nvPr/>
          </p:nvSpPr>
          <p:spPr bwMode="auto">
            <a:xfrm>
              <a:off x="4314825" y="1301750"/>
              <a:ext cx="236537" cy="258763"/>
            </a:xfrm>
            <a:custGeom>
              <a:avLst/>
              <a:gdLst>
                <a:gd name="T0" fmla="*/ 17 w 63"/>
                <a:gd name="T1" fmla="*/ 6 h 69"/>
                <a:gd name="T2" fmla="*/ 31 w 63"/>
                <a:gd name="T3" fmla="*/ 2 h 69"/>
                <a:gd name="T4" fmla="*/ 55 w 63"/>
                <a:gd name="T5" fmla="*/ 17 h 69"/>
                <a:gd name="T6" fmla="*/ 61 w 63"/>
                <a:gd name="T7" fmla="*/ 39 h 69"/>
                <a:gd name="T8" fmla="*/ 46 w 63"/>
                <a:gd name="T9" fmla="*/ 63 h 69"/>
                <a:gd name="T10" fmla="*/ 32 w 63"/>
                <a:gd name="T11" fmla="*/ 66 h 69"/>
                <a:gd name="T12" fmla="*/ 8 w 63"/>
                <a:gd name="T13" fmla="*/ 52 h 69"/>
                <a:gd name="T14" fmla="*/ 3 w 63"/>
                <a:gd name="T15" fmla="*/ 30 h 69"/>
                <a:gd name="T16" fmla="*/ 17 w 63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106"/>
            <p:cNvSpPr/>
            <p:nvPr/>
          </p:nvSpPr>
          <p:spPr bwMode="auto">
            <a:xfrm>
              <a:off x="4360863" y="1350963"/>
              <a:ext cx="77787" cy="161925"/>
            </a:xfrm>
            <a:custGeom>
              <a:avLst/>
              <a:gdLst>
                <a:gd name="T0" fmla="*/ 11 w 21"/>
                <a:gd name="T1" fmla="*/ 2 h 43"/>
                <a:gd name="T2" fmla="*/ 20 w 21"/>
                <a:gd name="T3" fmla="*/ 0 h 43"/>
                <a:gd name="T4" fmla="*/ 21 w 21"/>
                <a:gd name="T5" fmla="*/ 0 h 43"/>
                <a:gd name="T6" fmla="*/ 21 w 21"/>
                <a:gd name="T7" fmla="*/ 41 h 43"/>
                <a:gd name="T8" fmla="*/ 21 w 21"/>
                <a:gd name="T9" fmla="*/ 41 h 43"/>
                <a:gd name="T10" fmla="*/ 5 w 21"/>
                <a:gd name="T11" fmla="*/ 32 h 43"/>
                <a:gd name="T12" fmla="*/ 1 w 21"/>
                <a:gd name="T13" fmla="*/ 18 h 43"/>
                <a:gd name="T14" fmla="*/ 11 w 21"/>
                <a:gd name="T1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107"/>
            <p:cNvSpPr/>
            <p:nvPr/>
          </p:nvSpPr>
          <p:spPr bwMode="auto">
            <a:xfrm>
              <a:off x="4341813" y="788988"/>
              <a:ext cx="330200" cy="309563"/>
            </a:xfrm>
            <a:custGeom>
              <a:avLst/>
              <a:gdLst>
                <a:gd name="T0" fmla="*/ 13 w 88"/>
                <a:gd name="T1" fmla="*/ 82 h 82"/>
                <a:gd name="T2" fmla="*/ 10 w 88"/>
                <a:gd name="T3" fmla="*/ 26 h 82"/>
                <a:gd name="T4" fmla="*/ 88 w 88"/>
                <a:gd name="T5" fmla="*/ 0 h 82"/>
                <a:gd name="T6" fmla="*/ 29 w 88"/>
                <a:gd name="T7" fmla="*/ 40 h 82"/>
                <a:gd name="T8" fmla="*/ 34 w 88"/>
                <a:gd name="T9" fmla="*/ 79 h 82"/>
                <a:gd name="T10" fmla="*/ 13 w 88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08"/>
            <p:cNvSpPr/>
            <p:nvPr/>
          </p:nvSpPr>
          <p:spPr bwMode="auto">
            <a:xfrm>
              <a:off x="5289550" y="1512888"/>
              <a:ext cx="763587" cy="436563"/>
            </a:xfrm>
            <a:custGeom>
              <a:avLst/>
              <a:gdLst>
                <a:gd name="T0" fmla="*/ 28 w 481"/>
                <a:gd name="T1" fmla="*/ 275 h 275"/>
                <a:gd name="T2" fmla="*/ 481 w 481"/>
                <a:gd name="T3" fmla="*/ 9 h 275"/>
                <a:gd name="T4" fmla="*/ 478 w 481"/>
                <a:gd name="T5" fmla="*/ 0 h 275"/>
                <a:gd name="T6" fmla="*/ 0 w 481"/>
                <a:gd name="T7" fmla="*/ 227 h 275"/>
                <a:gd name="T8" fmla="*/ 28 w 4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09"/>
            <p:cNvSpPr/>
            <p:nvPr/>
          </p:nvSpPr>
          <p:spPr bwMode="auto">
            <a:xfrm>
              <a:off x="5465763" y="1779588"/>
              <a:ext cx="150812" cy="225425"/>
            </a:xfrm>
            <a:custGeom>
              <a:avLst/>
              <a:gdLst>
                <a:gd name="T0" fmla="*/ 33 w 40"/>
                <a:gd name="T1" fmla="*/ 0 h 60"/>
                <a:gd name="T2" fmla="*/ 10 w 40"/>
                <a:gd name="T3" fmla="*/ 8 h 60"/>
                <a:gd name="T4" fmla="*/ 5 w 40"/>
                <a:gd name="T5" fmla="*/ 21 h 60"/>
                <a:gd name="T6" fmla="*/ 5 w 40"/>
                <a:gd name="T7" fmla="*/ 49 h 60"/>
                <a:gd name="T8" fmla="*/ 34 w 40"/>
                <a:gd name="T9" fmla="*/ 37 h 60"/>
                <a:gd name="T10" fmla="*/ 35 w 40"/>
                <a:gd name="T11" fmla="*/ 26 h 60"/>
                <a:gd name="T12" fmla="*/ 36 w 40"/>
                <a:gd name="T13" fmla="*/ 15 h 60"/>
                <a:gd name="T14" fmla="*/ 33 w 4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10"/>
            <p:cNvSpPr/>
            <p:nvPr/>
          </p:nvSpPr>
          <p:spPr bwMode="auto">
            <a:xfrm>
              <a:off x="4729163" y="1068388"/>
              <a:ext cx="198437" cy="96838"/>
            </a:xfrm>
            <a:custGeom>
              <a:avLst/>
              <a:gdLst>
                <a:gd name="T0" fmla="*/ 0 w 53"/>
                <a:gd name="T1" fmla="*/ 23 h 26"/>
                <a:gd name="T2" fmla="*/ 53 w 53"/>
                <a:gd name="T3" fmla="*/ 23 h 26"/>
                <a:gd name="T4" fmla="*/ 50 w 53"/>
                <a:gd name="T5" fmla="*/ 25 h 26"/>
                <a:gd name="T6" fmla="*/ 3 w 53"/>
                <a:gd name="T7" fmla="*/ 26 h 26"/>
                <a:gd name="T8" fmla="*/ 0 w 53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111"/>
            <p:cNvSpPr/>
            <p:nvPr/>
          </p:nvSpPr>
          <p:spPr bwMode="auto">
            <a:xfrm>
              <a:off x="5097463" y="1090613"/>
              <a:ext cx="176212" cy="128588"/>
            </a:xfrm>
            <a:custGeom>
              <a:avLst/>
              <a:gdLst>
                <a:gd name="T0" fmla="*/ 0 w 47"/>
                <a:gd name="T1" fmla="*/ 20 h 34"/>
                <a:gd name="T2" fmla="*/ 47 w 47"/>
                <a:gd name="T3" fmla="*/ 33 h 34"/>
                <a:gd name="T4" fmla="*/ 43 w 47"/>
                <a:gd name="T5" fmla="*/ 34 h 34"/>
                <a:gd name="T6" fmla="*/ 2 w 47"/>
                <a:gd name="T7" fmla="*/ 23 h 34"/>
                <a:gd name="T8" fmla="*/ 0 w 47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12"/>
            <p:cNvSpPr/>
            <p:nvPr/>
          </p:nvSpPr>
          <p:spPr bwMode="auto">
            <a:xfrm>
              <a:off x="5416550" y="1716088"/>
              <a:ext cx="155575" cy="71438"/>
            </a:xfrm>
            <a:custGeom>
              <a:avLst/>
              <a:gdLst>
                <a:gd name="T0" fmla="*/ 0 w 41"/>
                <a:gd name="T1" fmla="*/ 9 h 19"/>
                <a:gd name="T2" fmla="*/ 39 w 41"/>
                <a:gd name="T3" fmla="*/ 0 h 19"/>
                <a:gd name="T4" fmla="*/ 34 w 41"/>
                <a:gd name="T5" fmla="*/ 15 h 19"/>
                <a:gd name="T6" fmla="*/ 6 w 41"/>
                <a:gd name="T7" fmla="*/ 17 h 19"/>
                <a:gd name="T8" fmla="*/ 0 w 4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113"/>
            <p:cNvSpPr/>
            <p:nvPr/>
          </p:nvSpPr>
          <p:spPr bwMode="auto">
            <a:xfrm>
              <a:off x="5446713" y="1828800"/>
              <a:ext cx="125412" cy="150813"/>
            </a:xfrm>
            <a:custGeom>
              <a:avLst/>
              <a:gdLst>
                <a:gd name="T0" fmla="*/ 9 w 33"/>
                <a:gd name="T1" fmla="*/ 3 h 40"/>
                <a:gd name="T2" fmla="*/ 12 w 33"/>
                <a:gd name="T3" fmla="*/ 5 h 40"/>
                <a:gd name="T4" fmla="*/ 13 w 33"/>
                <a:gd name="T5" fmla="*/ 5 h 40"/>
                <a:gd name="T6" fmla="*/ 32 w 33"/>
                <a:gd name="T7" fmla="*/ 0 h 40"/>
                <a:gd name="T8" fmla="*/ 32 w 33"/>
                <a:gd name="T9" fmla="*/ 0 h 40"/>
                <a:gd name="T10" fmla="*/ 33 w 33"/>
                <a:gd name="T11" fmla="*/ 1 h 40"/>
                <a:gd name="T12" fmla="*/ 15 w 33"/>
                <a:gd name="T13" fmla="*/ 8 h 40"/>
                <a:gd name="T14" fmla="*/ 13 w 33"/>
                <a:gd name="T15" fmla="*/ 9 h 40"/>
                <a:gd name="T16" fmla="*/ 13 w 33"/>
                <a:gd name="T17" fmla="*/ 9 h 40"/>
                <a:gd name="T18" fmla="*/ 13 w 33"/>
                <a:gd name="T19" fmla="*/ 9 h 40"/>
                <a:gd name="T20" fmla="*/ 4 w 33"/>
                <a:gd name="T21" fmla="*/ 12 h 40"/>
                <a:gd name="T22" fmla="*/ 4 w 33"/>
                <a:gd name="T23" fmla="*/ 15 h 40"/>
                <a:gd name="T24" fmla="*/ 5 w 33"/>
                <a:gd name="T25" fmla="*/ 18 h 40"/>
                <a:gd name="T26" fmla="*/ 14 w 33"/>
                <a:gd name="T27" fmla="*/ 16 h 40"/>
                <a:gd name="T28" fmla="*/ 14 w 33"/>
                <a:gd name="T29" fmla="*/ 16 h 40"/>
                <a:gd name="T30" fmla="*/ 33 w 33"/>
                <a:gd name="T31" fmla="*/ 13 h 40"/>
                <a:gd name="T32" fmla="*/ 33 w 33"/>
                <a:gd name="T33" fmla="*/ 13 h 40"/>
                <a:gd name="T34" fmla="*/ 14 w 33"/>
                <a:gd name="T35" fmla="*/ 20 h 40"/>
                <a:gd name="T36" fmla="*/ 14 w 33"/>
                <a:gd name="T37" fmla="*/ 20 h 40"/>
                <a:gd name="T38" fmla="*/ 7 w 33"/>
                <a:gd name="T39" fmla="*/ 22 h 40"/>
                <a:gd name="T40" fmla="*/ 7 w 33"/>
                <a:gd name="T41" fmla="*/ 23 h 40"/>
                <a:gd name="T42" fmla="*/ 6 w 33"/>
                <a:gd name="T43" fmla="*/ 27 h 40"/>
                <a:gd name="T44" fmla="*/ 7 w 33"/>
                <a:gd name="T45" fmla="*/ 29 h 40"/>
                <a:gd name="T46" fmla="*/ 8 w 33"/>
                <a:gd name="T47" fmla="*/ 29 h 40"/>
                <a:gd name="T48" fmla="*/ 14 w 33"/>
                <a:gd name="T49" fmla="*/ 28 h 40"/>
                <a:gd name="T50" fmla="*/ 14 w 33"/>
                <a:gd name="T51" fmla="*/ 28 h 40"/>
                <a:gd name="T52" fmla="*/ 15 w 33"/>
                <a:gd name="T53" fmla="*/ 27 h 40"/>
                <a:gd name="T54" fmla="*/ 33 w 33"/>
                <a:gd name="T55" fmla="*/ 23 h 40"/>
                <a:gd name="T56" fmla="*/ 33 w 33"/>
                <a:gd name="T57" fmla="*/ 23 h 40"/>
                <a:gd name="T58" fmla="*/ 15 w 33"/>
                <a:gd name="T59" fmla="*/ 31 h 40"/>
                <a:gd name="T60" fmla="*/ 16 w 33"/>
                <a:gd name="T61" fmla="*/ 38 h 40"/>
                <a:gd name="T62" fmla="*/ 15 w 33"/>
                <a:gd name="T63" fmla="*/ 40 h 40"/>
                <a:gd name="T64" fmla="*/ 10 w 33"/>
                <a:gd name="T65" fmla="*/ 36 h 40"/>
                <a:gd name="T66" fmla="*/ 11 w 33"/>
                <a:gd name="T67" fmla="*/ 32 h 40"/>
                <a:gd name="T68" fmla="*/ 10 w 33"/>
                <a:gd name="T69" fmla="*/ 32 h 40"/>
                <a:gd name="T70" fmla="*/ 7 w 33"/>
                <a:gd name="T71" fmla="*/ 32 h 40"/>
                <a:gd name="T72" fmla="*/ 4 w 33"/>
                <a:gd name="T73" fmla="*/ 31 h 40"/>
                <a:gd name="T74" fmla="*/ 3 w 33"/>
                <a:gd name="T75" fmla="*/ 27 h 40"/>
                <a:gd name="T76" fmla="*/ 4 w 33"/>
                <a:gd name="T77" fmla="*/ 21 h 40"/>
                <a:gd name="T78" fmla="*/ 4 w 33"/>
                <a:gd name="T79" fmla="*/ 21 h 40"/>
                <a:gd name="T80" fmla="*/ 4 w 33"/>
                <a:gd name="T81" fmla="*/ 21 h 40"/>
                <a:gd name="T82" fmla="*/ 3 w 33"/>
                <a:gd name="T83" fmla="*/ 20 h 40"/>
                <a:gd name="T84" fmla="*/ 1 w 33"/>
                <a:gd name="T85" fmla="*/ 16 h 40"/>
                <a:gd name="T86" fmla="*/ 1 w 33"/>
                <a:gd name="T87" fmla="*/ 16 h 40"/>
                <a:gd name="T88" fmla="*/ 1 w 33"/>
                <a:gd name="T89" fmla="*/ 16 h 40"/>
                <a:gd name="T90" fmla="*/ 2 w 33"/>
                <a:gd name="T91" fmla="*/ 11 h 40"/>
                <a:gd name="T92" fmla="*/ 9 w 33"/>
                <a:gd name="T93" fmla="*/ 7 h 40"/>
                <a:gd name="T94" fmla="*/ 8 w 33"/>
                <a:gd name="T95" fmla="*/ 3 h 40"/>
                <a:gd name="T96" fmla="*/ 9 w 33"/>
                <a:gd name="T9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114"/>
            <p:cNvSpPr>
              <a:spLocks noEditPoints="1"/>
            </p:cNvSpPr>
            <p:nvPr/>
          </p:nvSpPr>
          <p:spPr bwMode="auto">
            <a:xfrm>
              <a:off x="4435475" y="2540000"/>
              <a:ext cx="134937" cy="76200"/>
            </a:xfrm>
            <a:custGeom>
              <a:avLst/>
              <a:gdLst>
                <a:gd name="T0" fmla="*/ 21 w 36"/>
                <a:gd name="T1" fmla="*/ 20 h 20"/>
                <a:gd name="T2" fmla="*/ 25 w 36"/>
                <a:gd name="T3" fmla="*/ 18 h 20"/>
                <a:gd name="T4" fmla="*/ 22 w 36"/>
                <a:gd name="T5" fmla="*/ 17 h 20"/>
                <a:gd name="T6" fmla="*/ 2 w 36"/>
                <a:gd name="T7" fmla="*/ 2 h 20"/>
                <a:gd name="T8" fmla="*/ 0 w 36"/>
                <a:gd name="T9" fmla="*/ 2 h 20"/>
                <a:gd name="T10" fmla="*/ 20 w 36"/>
                <a:gd name="T11" fmla="*/ 19 h 20"/>
                <a:gd name="T12" fmla="*/ 21 w 36"/>
                <a:gd name="T13" fmla="*/ 20 h 20"/>
                <a:gd name="T14" fmla="*/ 29 w 36"/>
                <a:gd name="T15" fmla="*/ 16 h 20"/>
                <a:gd name="T16" fmla="*/ 8 w 36"/>
                <a:gd name="T17" fmla="*/ 2 h 20"/>
                <a:gd name="T18" fmla="*/ 10 w 36"/>
                <a:gd name="T19" fmla="*/ 1 h 20"/>
                <a:gd name="T20" fmla="*/ 32 w 36"/>
                <a:gd name="T21" fmla="*/ 13 h 20"/>
                <a:gd name="T22" fmla="*/ 32 w 36"/>
                <a:gd name="T23" fmla="*/ 13 h 20"/>
                <a:gd name="T24" fmla="*/ 29 w 36"/>
                <a:gd name="T25" fmla="*/ 16 h 20"/>
                <a:gd name="T26" fmla="*/ 33 w 36"/>
                <a:gd name="T27" fmla="*/ 12 h 20"/>
                <a:gd name="T28" fmla="*/ 18 w 36"/>
                <a:gd name="T29" fmla="*/ 1 h 20"/>
                <a:gd name="T30" fmla="*/ 19 w 36"/>
                <a:gd name="T31" fmla="*/ 0 h 20"/>
                <a:gd name="T32" fmla="*/ 36 w 36"/>
                <a:gd name="T33" fmla="*/ 10 h 20"/>
                <a:gd name="T34" fmla="*/ 33 w 36"/>
                <a:gd name="T3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122"/>
            <p:cNvSpPr/>
            <p:nvPr/>
          </p:nvSpPr>
          <p:spPr bwMode="auto">
            <a:xfrm>
              <a:off x="4729163" y="635000"/>
              <a:ext cx="123825" cy="120650"/>
            </a:xfrm>
            <a:custGeom>
              <a:avLst/>
              <a:gdLst>
                <a:gd name="T0" fmla="*/ 66 w 78"/>
                <a:gd name="T1" fmla="*/ 76 h 76"/>
                <a:gd name="T2" fmla="*/ 0 w 78"/>
                <a:gd name="T3" fmla="*/ 23 h 76"/>
                <a:gd name="T4" fmla="*/ 21 w 78"/>
                <a:gd name="T5" fmla="*/ 4 h 76"/>
                <a:gd name="T6" fmla="*/ 54 w 78"/>
                <a:gd name="T7" fmla="*/ 42 h 76"/>
                <a:gd name="T8" fmla="*/ 50 w 78"/>
                <a:gd name="T9" fmla="*/ 0 h 76"/>
                <a:gd name="T10" fmla="*/ 78 w 78"/>
                <a:gd name="T11" fmla="*/ 2 h 76"/>
                <a:gd name="T12" fmla="*/ 66 w 7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123"/>
            <p:cNvSpPr/>
            <p:nvPr/>
          </p:nvSpPr>
          <p:spPr bwMode="auto">
            <a:xfrm>
              <a:off x="4864100" y="600075"/>
              <a:ext cx="76200" cy="98425"/>
            </a:xfrm>
            <a:custGeom>
              <a:avLst/>
              <a:gdLst>
                <a:gd name="T0" fmla="*/ 0 w 48"/>
                <a:gd name="T1" fmla="*/ 57 h 62"/>
                <a:gd name="T2" fmla="*/ 17 w 48"/>
                <a:gd name="T3" fmla="*/ 0 h 62"/>
                <a:gd name="T4" fmla="*/ 48 w 48"/>
                <a:gd name="T5" fmla="*/ 15 h 62"/>
                <a:gd name="T6" fmla="*/ 7 w 48"/>
                <a:gd name="T7" fmla="*/ 62 h 62"/>
                <a:gd name="T8" fmla="*/ 0 w 48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0" name="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66" y="1077087"/>
            <a:ext cx="5086350" cy="4697938"/>
          </a:xfrm>
          <a:prstGeom prst="rect">
            <a:avLst/>
          </a:prstGeom>
        </p:spPr>
      </p:pic>
      <p:grpSp>
        <p:nvGrpSpPr>
          <p:cNvPr id="66" name="68"/>
          <p:cNvGrpSpPr/>
          <p:nvPr/>
        </p:nvGrpSpPr>
        <p:grpSpPr>
          <a:xfrm>
            <a:off x="2288911" y="2045442"/>
            <a:ext cx="4063001" cy="2015234"/>
            <a:chOff x="6095141" y="1985364"/>
            <a:chExt cx="4063001" cy="2015234"/>
          </a:xfrm>
        </p:grpSpPr>
        <p:sp>
          <p:nvSpPr>
            <p:cNvPr id="68" name="62"/>
            <p:cNvSpPr txBox="1"/>
            <p:nvPr/>
          </p:nvSpPr>
          <p:spPr>
            <a:xfrm rot="21307475">
              <a:off x="6095141" y="1985364"/>
              <a:ext cx="8258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5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63"/>
            <p:cNvSpPr txBox="1"/>
            <p:nvPr/>
          </p:nvSpPr>
          <p:spPr>
            <a:xfrm rot="21205640">
              <a:off x="6334247" y="2652985"/>
              <a:ext cx="3379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altLang="zh-CN" sz="3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ma Madurai" panose="00000500000000000000" pitchFamily="2" charset="0"/>
                  <a:cs typeface="Arima Madurai" panose="00000500000000000000" pitchFamily="2" charset="0"/>
                </a:rPr>
                <a:t>Ư</a:t>
              </a:r>
              <a:r>
                <a:rPr lang="en-US" altLang="zh-CN" sz="3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ma Madurai" panose="00000500000000000000" pitchFamily="2" charset="0"/>
                  <a:cs typeface="Arima Madurai" panose="00000500000000000000" pitchFamily="2" charset="0"/>
                </a:rPr>
                <a:t>u nhược điểm </a:t>
              </a:r>
            </a:p>
          </p:txBody>
        </p:sp>
        <p:sp>
          <p:nvSpPr>
            <p:cNvPr id="71" name="64"/>
            <p:cNvSpPr/>
            <p:nvPr/>
          </p:nvSpPr>
          <p:spPr>
            <a:xfrm rot="21259624">
              <a:off x="6371538" y="3146518"/>
              <a:ext cx="3786604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3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ma Madurai" panose="00000500000000000000" pitchFamily="2" charset="0"/>
                  <a:ea typeface="微软雅黑" panose="020B0503020204020204" pitchFamily="34" charset="-122"/>
                  <a:cs typeface="Arima Madurai" panose="00000500000000000000" pitchFamily="2" charset="0"/>
                </a:rPr>
                <a:t>Cách khắc phục </a:t>
              </a:r>
              <a:endPara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ea typeface="微软雅黑" panose="020B0503020204020204" pitchFamily="34" charset="-122"/>
                <a:cs typeface="Arima Madurai" panose="00000500000000000000" pitchFamily="2" charset="0"/>
              </a:endParaRPr>
            </a:p>
          </p:txBody>
        </p:sp>
        <p:cxnSp>
          <p:nvCxnSpPr>
            <p:cNvPr id="72" name="66"/>
            <p:cNvCxnSpPr/>
            <p:nvPr/>
          </p:nvCxnSpPr>
          <p:spPr>
            <a:xfrm flipV="1">
              <a:off x="6296025" y="3055011"/>
              <a:ext cx="3464125" cy="38250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3967610" y="1679477"/>
            <a:ext cx="18934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Ưu</a:t>
            </a:r>
            <a:r>
              <a:rPr lang="en-US" sz="3600" b="1" dirty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điểm</a:t>
            </a:r>
            <a:endParaRPr lang="vi-VN" sz="3600" b="1" dirty="0">
              <a:solidFill>
                <a:srgbClr val="FFFF00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297635" y="2372269"/>
            <a:ext cx="495618" cy="392097"/>
            <a:chOff x="9382126" y="5159376"/>
            <a:chExt cx="300038" cy="300038"/>
          </a:xfrm>
          <a:solidFill>
            <a:srgbClr val="FFC000"/>
          </a:solidFill>
        </p:grpSpPr>
        <p:sp>
          <p:nvSpPr>
            <p:cNvPr id="63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25739" y="3066985"/>
            <a:ext cx="461258" cy="401233"/>
            <a:chOff x="9382126" y="5159376"/>
            <a:chExt cx="300038" cy="300038"/>
          </a:xfrm>
          <a:solidFill>
            <a:srgbClr val="FFC000"/>
          </a:solidFill>
        </p:grpSpPr>
        <p:sp>
          <p:nvSpPr>
            <p:cNvPr id="69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422170" y="4603426"/>
            <a:ext cx="370269" cy="380014"/>
            <a:chOff x="9382126" y="5159376"/>
            <a:chExt cx="300038" cy="300038"/>
          </a:xfrm>
          <a:solidFill>
            <a:srgbClr val="FFC000"/>
          </a:solidFill>
        </p:grpSpPr>
        <p:sp>
          <p:nvSpPr>
            <p:cNvPr id="75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5833282" y="4632767"/>
            <a:ext cx="33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Huy động được nhiều ý kiến </a:t>
            </a:r>
          </a:p>
          <a:p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511317" y="5407011"/>
            <a:ext cx="300038" cy="300038"/>
            <a:chOff x="9382126" y="5159376"/>
            <a:chExt cx="300038" cy="300038"/>
          </a:xfrm>
          <a:solidFill>
            <a:srgbClr val="FFC000"/>
          </a:solidFill>
        </p:grpSpPr>
        <p:sp>
          <p:nvSpPr>
            <p:cNvPr id="81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127392" y="4986710"/>
            <a:ext cx="129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vi-VN" sz="28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zh-CN" altLang="en-US" sz="28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组 164"/>
          <p:cNvGrpSpPr/>
          <p:nvPr/>
        </p:nvGrpSpPr>
        <p:grpSpPr>
          <a:xfrm>
            <a:off x="1479829" y="1507501"/>
            <a:ext cx="3434514" cy="3089117"/>
            <a:chOff x="9948863" y="474663"/>
            <a:chExt cx="1381125" cy="1349375"/>
          </a:xfrm>
          <a:solidFill>
            <a:srgbClr val="FFFF00"/>
          </a:solidFill>
        </p:grpSpPr>
        <p:sp>
          <p:nvSpPr>
            <p:cNvPr id="88" name="Freeform 32"/>
            <p:cNvSpPr>
              <a:spLocks noEditPoints="1"/>
            </p:cNvSpPr>
            <p:nvPr/>
          </p:nvSpPr>
          <p:spPr bwMode="auto">
            <a:xfrm>
              <a:off x="10485438" y="474663"/>
              <a:ext cx="312738" cy="188912"/>
            </a:xfrm>
            <a:custGeom>
              <a:avLst/>
              <a:gdLst>
                <a:gd name="T0" fmla="*/ 2 w 83"/>
                <a:gd name="T1" fmla="*/ 48 h 50"/>
                <a:gd name="T2" fmla="*/ 11 w 83"/>
                <a:gd name="T3" fmla="*/ 50 h 50"/>
                <a:gd name="T4" fmla="*/ 10 w 83"/>
                <a:gd name="T5" fmla="*/ 43 h 50"/>
                <a:gd name="T6" fmla="*/ 19 w 83"/>
                <a:gd name="T7" fmla="*/ 44 h 50"/>
                <a:gd name="T8" fmla="*/ 19 w 83"/>
                <a:gd name="T9" fmla="*/ 49 h 50"/>
                <a:gd name="T10" fmla="*/ 42 w 83"/>
                <a:gd name="T11" fmla="*/ 49 h 50"/>
                <a:gd name="T12" fmla="*/ 42 w 83"/>
                <a:gd name="T13" fmla="*/ 46 h 50"/>
                <a:gd name="T14" fmla="*/ 46 w 83"/>
                <a:gd name="T15" fmla="*/ 46 h 50"/>
                <a:gd name="T16" fmla="*/ 46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7 w 83"/>
                <a:gd name="T23" fmla="*/ 43 h 50"/>
                <a:gd name="T24" fmla="*/ 76 w 83"/>
                <a:gd name="T25" fmla="*/ 49 h 50"/>
                <a:gd name="T26" fmla="*/ 83 w 83"/>
                <a:gd name="T27" fmla="*/ 47 h 50"/>
                <a:gd name="T28" fmla="*/ 43 w 83"/>
                <a:gd name="T29" fmla="*/ 0 h 50"/>
                <a:gd name="T30" fmla="*/ 31 w 83"/>
                <a:gd name="T31" fmla="*/ 2 h 50"/>
                <a:gd name="T32" fmla="*/ 26 w 83"/>
                <a:gd name="T33" fmla="*/ 6 h 50"/>
                <a:gd name="T34" fmla="*/ 21 w 83"/>
                <a:gd name="T35" fmla="*/ 7 h 50"/>
                <a:gd name="T36" fmla="*/ 1 w 83"/>
                <a:gd name="T37" fmla="*/ 42 h 50"/>
                <a:gd name="T38" fmla="*/ 2 w 83"/>
                <a:gd name="T39" fmla="*/ 48 h 50"/>
                <a:gd name="T40" fmla="*/ 39 w 83"/>
                <a:gd name="T41" fmla="*/ 47 h 50"/>
                <a:gd name="T42" fmla="*/ 21 w 83"/>
                <a:gd name="T43" fmla="*/ 47 h 50"/>
                <a:gd name="T44" fmla="*/ 21 w 83"/>
                <a:gd name="T45" fmla="*/ 38 h 50"/>
                <a:gd name="T46" fmla="*/ 39 w 83"/>
                <a:gd name="T47" fmla="*/ 38 h 50"/>
                <a:gd name="T48" fmla="*/ 39 w 83"/>
                <a:gd name="T49" fmla="*/ 47 h 50"/>
                <a:gd name="T50" fmla="*/ 67 w 83"/>
                <a:gd name="T51" fmla="*/ 47 h 50"/>
                <a:gd name="T52" fmla="*/ 48 w 83"/>
                <a:gd name="T53" fmla="*/ 47 h 50"/>
                <a:gd name="T54" fmla="*/ 48 w 83"/>
                <a:gd name="T55" fmla="*/ 38 h 50"/>
                <a:gd name="T56" fmla="*/ 67 w 83"/>
                <a:gd name="T57" fmla="*/ 38 h 50"/>
                <a:gd name="T58" fmla="*/ 67 w 83"/>
                <a:gd name="T59" fmla="*/ 47 h 50"/>
                <a:gd name="T60" fmla="*/ 10 w 83"/>
                <a:gd name="T61" fmla="*/ 37 h 50"/>
                <a:gd name="T62" fmla="*/ 31 w 83"/>
                <a:gd name="T63" fmla="*/ 19 h 50"/>
                <a:gd name="T64" fmla="*/ 73 w 83"/>
                <a:gd name="T65" fmla="*/ 30 h 50"/>
                <a:gd name="T66" fmla="*/ 77 w 83"/>
                <a:gd name="T67" fmla="*/ 39 h 50"/>
                <a:gd name="T68" fmla="*/ 69 w 83"/>
                <a:gd name="T69" fmla="*/ 40 h 50"/>
                <a:gd name="T70" fmla="*/ 69 w 83"/>
                <a:gd name="T71" fmla="*/ 35 h 50"/>
                <a:gd name="T72" fmla="*/ 46 w 83"/>
                <a:gd name="T73" fmla="*/ 35 h 50"/>
                <a:gd name="T74" fmla="*/ 46 w 83"/>
                <a:gd name="T75" fmla="*/ 40 h 50"/>
                <a:gd name="T76" fmla="*/ 42 w 83"/>
                <a:gd name="T77" fmla="*/ 40 h 50"/>
                <a:gd name="T78" fmla="*/ 42 w 83"/>
                <a:gd name="T79" fmla="*/ 35 h 50"/>
                <a:gd name="T80" fmla="*/ 19 w 83"/>
                <a:gd name="T81" fmla="*/ 35 h 50"/>
                <a:gd name="T82" fmla="*/ 19 w 83"/>
                <a:gd name="T83" fmla="*/ 40 h 50"/>
                <a:gd name="T84" fmla="*/ 10 w 83"/>
                <a:gd name="T85" fmla="*/ 39 h 50"/>
                <a:gd name="T86" fmla="*/ 10 w 83"/>
                <a:gd name="T87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2" y="48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5"/>
                    <a:pt x="1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5"/>
                    <a:pt x="76" y="47"/>
                    <a:pt x="76" y="49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2" y="27"/>
                    <a:pt x="74" y="0"/>
                    <a:pt x="43" y="0"/>
                  </a:cubicBezTo>
                  <a:cubicBezTo>
                    <a:pt x="38" y="0"/>
                    <a:pt x="33" y="1"/>
                    <a:pt x="31" y="2"/>
                  </a:cubicBezTo>
                  <a:cubicBezTo>
                    <a:pt x="28" y="3"/>
                    <a:pt x="28" y="5"/>
                    <a:pt x="26" y="6"/>
                  </a:cubicBezTo>
                  <a:cubicBezTo>
                    <a:pt x="25" y="6"/>
                    <a:pt x="23" y="6"/>
                    <a:pt x="21" y="7"/>
                  </a:cubicBezTo>
                  <a:cubicBezTo>
                    <a:pt x="0" y="17"/>
                    <a:pt x="1" y="42"/>
                    <a:pt x="1" y="42"/>
                  </a:cubicBezTo>
                  <a:lnTo>
                    <a:pt x="2" y="48"/>
                  </a:lnTo>
                  <a:close/>
                  <a:moveTo>
                    <a:pt x="39" y="47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9" y="38"/>
                    <a:pt x="39" y="38"/>
                    <a:pt x="39" y="38"/>
                  </a:cubicBezTo>
                  <a:lnTo>
                    <a:pt x="39" y="47"/>
                  </a:lnTo>
                  <a:close/>
                  <a:moveTo>
                    <a:pt x="67" y="47"/>
                  </a:moveTo>
                  <a:cubicBezTo>
                    <a:pt x="48" y="47"/>
                    <a:pt x="48" y="47"/>
                    <a:pt x="48" y="47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47"/>
                  </a:lnTo>
                  <a:close/>
                  <a:moveTo>
                    <a:pt x="10" y="37"/>
                  </a:moveTo>
                  <a:cubicBezTo>
                    <a:pt x="19" y="36"/>
                    <a:pt x="30" y="29"/>
                    <a:pt x="31" y="19"/>
                  </a:cubicBezTo>
                  <a:cubicBezTo>
                    <a:pt x="42" y="28"/>
                    <a:pt x="59" y="29"/>
                    <a:pt x="73" y="30"/>
                  </a:cubicBezTo>
                  <a:cubicBezTo>
                    <a:pt x="75" y="31"/>
                    <a:pt x="76" y="34"/>
                    <a:pt x="77" y="39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8"/>
                    <a:pt x="10" y="37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Freeform 33"/>
            <p:cNvSpPr>
              <a:spLocks noEditPoints="1"/>
            </p:cNvSpPr>
            <p:nvPr/>
          </p:nvSpPr>
          <p:spPr bwMode="auto">
            <a:xfrm>
              <a:off x="10418763" y="658813"/>
              <a:ext cx="438150" cy="360362"/>
            </a:xfrm>
            <a:custGeom>
              <a:avLst/>
              <a:gdLst>
                <a:gd name="T0" fmla="*/ 6 w 117"/>
                <a:gd name="T1" fmla="*/ 59 h 95"/>
                <a:gd name="T2" fmla="*/ 6 w 117"/>
                <a:gd name="T3" fmla="*/ 86 h 95"/>
                <a:gd name="T4" fmla="*/ 59 w 117"/>
                <a:gd name="T5" fmla="*/ 95 h 95"/>
                <a:gd name="T6" fmla="*/ 112 w 117"/>
                <a:gd name="T7" fmla="*/ 86 h 95"/>
                <a:gd name="T8" fmla="*/ 112 w 117"/>
                <a:gd name="T9" fmla="*/ 58 h 95"/>
                <a:gd name="T10" fmla="*/ 117 w 117"/>
                <a:gd name="T11" fmla="*/ 46 h 95"/>
                <a:gd name="T12" fmla="*/ 112 w 117"/>
                <a:gd name="T13" fmla="*/ 35 h 95"/>
                <a:gd name="T14" fmla="*/ 112 w 117"/>
                <a:gd name="T15" fmla="*/ 0 h 95"/>
                <a:gd name="T16" fmla="*/ 59 w 117"/>
                <a:gd name="T17" fmla="*/ 9 h 95"/>
                <a:gd name="T18" fmla="*/ 6 w 117"/>
                <a:gd name="T19" fmla="*/ 0 h 95"/>
                <a:gd name="T20" fmla="*/ 6 w 117"/>
                <a:gd name="T21" fmla="*/ 34 h 95"/>
                <a:gd name="T22" fmla="*/ 0 w 117"/>
                <a:gd name="T23" fmla="*/ 46 h 95"/>
                <a:gd name="T24" fmla="*/ 6 w 117"/>
                <a:gd name="T25" fmla="*/ 59 h 95"/>
                <a:gd name="T26" fmla="*/ 61 w 117"/>
                <a:gd name="T27" fmla="*/ 13 h 95"/>
                <a:gd name="T28" fmla="*/ 107 w 117"/>
                <a:gd name="T29" fmla="*/ 6 h 95"/>
                <a:gd name="T30" fmla="*/ 107 w 117"/>
                <a:gd name="T31" fmla="*/ 16 h 95"/>
                <a:gd name="T32" fmla="*/ 107 w 117"/>
                <a:gd name="T33" fmla="*/ 33 h 95"/>
                <a:gd name="T34" fmla="*/ 106 w 117"/>
                <a:gd name="T35" fmla="*/ 33 h 95"/>
                <a:gd name="T36" fmla="*/ 96 w 117"/>
                <a:gd name="T37" fmla="*/ 46 h 95"/>
                <a:gd name="T38" fmla="*/ 106 w 117"/>
                <a:gd name="T39" fmla="*/ 60 h 95"/>
                <a:gd name="T40" fmla="*/ 107 w 117"/>
                <a:gd name="T41" fmla="*/ 60 h 95"/>
                <a:gd name="T42" fmla="*/ 107 w 117"/>
                <a:gd name="T43" fmla="*/ 82 h 95"/>
                <a:gd name="T44" fmla="*/ 61 w 117"/>
                <a:gd name="T45" fmla="*/ 90 h 95"/>
                <a:gd name="T46" fmla="*/ 61 w 117"/>
                <a:gd name="T47" fmla="*/ 13 h 95"/>
                <a:gd name="T48" fmla="*/ 11 w 117"/>
                <a:gd name="T49" fmla="*/ 60 h 95"/>
                <a:gd name="T50" fmla="*/ 21 w 117"/>
                <a:gd name="T51" fmla="*/ 46 h 95"/>
                <a:gd name="T52" fmla="*/ 11 w 117"/>
                <a:gd name="T53" fmla="*/ 33 h 95"/>
                <a:gd name="T54" fmla="*/ 11 w 117"/>
                <a:gd name="T55" fmla="*/ 6 h 95"/>
                <a:gd name="T56" fmla="*/ 56 w 117"/>
                <a:gd name="T57" fmla="*/ 13 h 95"/>
                <a:gd name="T58" fmla="*/ 56 w 117"/>
                <a:gd name="T59" fmla="*/ 90 h 95"/>
                <a:gd name="T60" fmla="*/ 11 w 117"/>
                <a:gd name="T61" fmla="*/ 82 h 95"/>
                <a:gd name="T62" fmla="*/ 11 w 117"/>
                <a:gd name="T63" fmla="*/ 6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95">
                  <a:moveTo>
                    <a:pt x="6" y="59"/>
                  </a:moveTo>
                  <a:cubicBezTo>
                    <a:pt x="6" y="86"/>
                    <a:pt x="6" y="86"/>
                    <a:pt x="6" y="8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5" y="55"/>
                    <a:pt x="117" y="51"/>
                    <a:pt x="117" y="46"/>
                  </a:cubicBezTo>
                  <a:cubicBezTo>
                    <a:pt x="117" y="42"/>
                    <a:pt x="115" y="37"/>
                    <a:pt x="112" y="35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3" y="36"/>
                    <a:pt x="0" y="41"/>
                    <a:pt x="0" y="46"/>
                  </a:cubicBezTo>
                  <a:cubicBezTo>
                    <a:pt x="0" y="52"/>
                    <a:pt x="2" y="57"/>
                    <a:pt x="6" y="59"/>
                  </a:cubicBezTo>
                  <a:close/>
                  <a:moveTo>
                    <a:pt x="61" y="13"/>
                  </a:moveTo>
                  <a:cubicBezTo>
                    <a:pt x="107" y="6"/>
                    <a:pt x="107" y="6"/>
                    <a:pt x="107" y="6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3"/>
                    <a:pt x="106" y="33"/>
                    <a:pt x="106" y="33"/>
                  </a:cubicBezTo>
                  <a:cubicBezTo>
                    <a:pt x="100" y="33"/>
                    <a:pt x="96" y="39"/>
                    <a:pt x="96" y="46"/>
                  </a:cubicBezTo>
                  <a:cubicBezTo>
                    <a:pt x="96" y="54"/>
                    <a:pt x="100" y="60"/>
                    <a:pt x="106" y="60"/>
                  </a:cubicBezTo>
                  <a:cubicBezTo>
                    <a:pt x="106" y="60"/>
                    <a:pt x="107" y="60"/>
                    <a:pt x="107" y="60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1" y="90"/>
                    <a:pt x="61" y="90"/>
                    <a:pt x="61" y="90"/>
                  </a:cubicBezTo>
                  <a:lnTo>
                    <a:pt x="61" y="13"/>
                  </a:lnTo>
                  <a:close/>
                  <a:moveTo>
                    <a:pt x="11" y="60"/>
                  </a:moveTo>
                  <a:cubicBezTo>
                    <a:pt x="16" y="60"/>
                    <a:pt x="21" y="54"/>
                    <a:pt x="21" y="46"/>
                  </a:cubicBezTo>
                  <a:cubicBezTo>
                    <a:pt x="21" y="39"/>
                    <a:pt x="16" y="33"/>
                    <a:pt x="11" y="3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11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Freeform 34"/>
            <p:cNvSpPr>
              <a:spLocks noEditPoints="1"/>
            </p:cNvSpPr>
            <p:nvPr/>
          </p:nvSpPr>
          <p:spPr bwMode="auto">
            <a:xfrm>
              <a:off x="10020301" y="1282700"/>
              <a:ext cx="311150" cy="190500"/>
            </a:xfrm>
            <a:custGeom>
              <a:avLst/>
              <a:gdLst>
                <a:gd name="T0" fmla="*/ 1 w 83"/>
                <a:gd name="T1" fmla="*/ 48 h 50"/>
                <a:gd name="T2" fmla="*/ 10 w 83"/>
                <a:gd name="T3" fmla="*/ 50 h 50"/>
                <a:gd name="T4" fmla="*/ 9 w 83"/>
                <a:gd name="T5" fmla="*/ 42 h 50"/>
                <a:gd name="T6" fmla="*/ 18 w 83"/>
                <a:gd name="T7" fmla="*/ 43 h 50"/>
                <a:gd name="T8" fmla="*/ 18 w 83"/>
                <a:gd name="T9" fmla="*/ 49 h 50"/>
                <a:gd name="T10" fmla="*/ 41 w 83"/>
                <a:gd name="T11" fmla="*/ 49 h 50"/>
                <a:gd name="T12" fmla="*/ 41 w 83"/>
                <a:gd name="T13" fmla="*/ 45 h 50"/>
                <a:gd name="T14" fmla="*/ 45 w 83"/>
                <a:gd name="T15" fmla="*/ 45 h 50"/>
                <a:gd name="T16" fmla="*/ 45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6 w 83"/>
                <a:gd name="T23" fmla="*/ 42 h 50"/>
                <a:gd name="T24" fmla="*/ 75 w 83"/>
                <a:gd name="T25" fmla="*/ 48 h 50"/>
                <a:gd name="T26" fmla="*/ 83 w 83"/>
                <a:gd name="T27" fmla="*/ 47 h 50"/>
                <a:gd name="T28" fmla="*/ 42 w 83"/>
                <a:gd name="T29" fmla="*/ 0 h 50"/>
                <a:gd name="T30" fmla="*/ 30 w 83"/>
                <a:gd name="T31" fmla="*/ 1 h 50"/>
                <a:gd name="T32" fmla="*/ 26 w 83"/>
                <a:gd name="T33" fmla="*/ 5 h 50"/>
                <a:gd name="T34" fmla="*/ 21 w 83"/>
                <a:gd name="T35" fmla="*/ 6 h 50"/>
                <a:gd name="T36" fmla="*/ 0 w 83"/>
                <a:gd name="T37" fmla="*/ 41 h 50"/>
                <a:gd name="T38" fmla="*/ 1 w 83"/>
                <a:gd name="T39" fmla="*/ 48 h 50"/>
                <a:gd name="T40" fmla="*/ 39 w 83"/>
                <a:gd name="T41" fmla="*/ 46 h 50"/>
                <a:gd name="T42" fmla="*/ 20 w 83"/>
                <a:gd name="T43" fmla="*/ 46 h 50"/>
                <a:gd name="T44" fmla="*/ 20 w 83"/>
                <a:gd name="T45" fmla="*/ 37 h 50"/>
                <a:gd name="T46" fmla="*/ 39 w 83"/>
                <a:gd name="T47" fmla="*/ 37 h 50"/>
                <a:gd name="T48" fmla="*/ 39 w 83"/>
                <a:gd name="T49" fmla="*/ 46 h 50"/>
                <a:gd name="T50" fmla="*/ 66 w 83"/>
                <a:gd name="T51" fmla="*/ 46 h 50"/>
                <a:gd name="T52" fmla="*/ 48 w 83"/>
                <a:gd name="T53" fmla="*/ 46 h 50"/>
                <a:gd name="T54" fmla="*/ 48 w 83"/>
                <a:gd name="T55" fmla="*/ 37 h 50"/>
                <a:gd name="T56" fmla="*/ 66 w 83"/>
                <a:gd name="T57" fmla="*/ 37 h 50"/>
                <a:gd name="T58" fmla="*/ 66 w 83"/>
                <a:gd name="T59" fmla="*/ 46 h 50"/>
                <a:gd name="T60" fmla="*/ 9 w 83"/>
                <a:gd name="T61" fmla="*/ 36 h 50"/>
                <a:gd name="T62" fmla="*/ 30 w 83"/>
                <a:gd name="T63" fmla="*/ 18 h 50"/>
                <a:gd name="T64" fmla="*/ 72 w 83"/>
                <a:gd name="T65" fmla="*/ 29 h 50"/>
                <a:gd name="T66" fmla="*/ 76 w 83"/>
                <a:gd name="T67" fmla="*/ 38 h 50"/>
                <a:gd name="T68" fmla="*/ 69 w 83"/>
                <a:gd name="T69" fmla="*/ 40 h 50"/>
                <a:gd name="T70" fmla="*/ 69 w 83"/>
                <a:gd name="T71" fmla="*/ 34 h 50"/>
                <a:gd name="T72" fmla="*/ 45 w 83"/>
                <a:gd name="T73" fmla="*/ 34 h 50"/>
                <a:gd name="T74" fmla="*/ 45 w 83"/>
                <a:gd name="T75" fmla="*/ 40 h 50"/>
                <a:gd name="T76" fmla="*/ 41 w 83"/>
                <a:gd name="T77" fmla="*/ 40 h 50"/>
                <a:gd name="T78" fmla="*/ 41 w 83"/>
                <a:gd name="T79" fmla="*/ 34 h 50"/>
                <a:gd name="T80" fmla="*/ 18 w 83"/>
                <a:gd name="T81" fmla="*/ 34 h 50"/>
                <a:gd name="T82" fmla="*/ 18 w 83"/>
                <a:gd name="T83" fmla="*/ 39 h 50"/>
                <a:gd name="T84" fmla="*/ 9 w 83"/>
                <a:gd name="T85" fmla="*/ 38 h 50"/>
                <a:gd name="T86" fmla="*/ 9 w 83"/>
                <a:gd name="T8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1" y="48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47"/>
                    <a:pt x="9" y="45"/>
                    <a:pt x="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4"/>
                    <a:pt x="76" y="46"/>
                    <a:pt x="75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1" y="27"/>
                    <a:pt x="73" y="0"/>
                    <a:pt x="42" y="0"/>
                  </a:cubicBezTo>
                  <a:cubicBezTo>
                    <a:pt x="37" y="0"/>
                    <a:pt x="32" y="0"/>
                    <a:pt x="30" y="1"/>
                  </a:cubicBezTo>
                  <a:cubicBezTo>
                    <a:pt x="28" y="2"/>
                    <a:pt x="27" y="5"/>
                    <a:pt x="26" y="5"/>
                  </a:cubicBezTo>
                  <a:cubicBezTo>
                    <a:pt x="24" y="6"/>
                    <a:pt x="22" y="6"/>
                    <a:pt x="21" y="6"/>
                  </a:cubicBezTo>
                  <a:cubicBezTo>
                    <a:pt x="0" y="16"/>
                    <a:pt x="0" y="41"/>
                    <a:pt x="0" y="41"/>
                  </a:cubicBezTo>
                  <a:lnTo>
                    <a:pt x="1" y="48"/>
                  </a:lnTo>
                  <a:close/>
                  <a:moveTo>
                    <a:pt x="39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39" y="37"/>
                    <a:pt x="39" y="37"/>
                    <a:pt x="39" y="37"/>
                  </a:cubicBezTo>
                  <a:lnTo>
                    <a:pt x="39" y="46"/>
                  </a:lnTo>
                  <a:close/>
                  <a:moveTo>
                    <a:pt x="66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66" y="46"/>
                  </a:lnTo>
                  <a:close/>
                  <a:moveTo>
                    <a:pt x="9" y="36"/>
                  </a:moveTo>
                  <a:cubicBezTo>
                    <a:pt x="18" y="36"/>
                    <a:pt x="29" y="28"/>
                    <a:pt x="30" y="18"/>
                  </a:cubicBezTo>
                  <a:cubicBezTo>
                    <a:pt x="42" y="28"/>
                    <a:pt x="58" y="28"/>
                    <a:pt x="72" y="29"/>
                  </a:cubicBezTo>
                  <a:cubicBezTo>
                    <a:pt x="74" y="30"/>
                    <a:pt x="75" y="34"/>
                    <a:pt x="76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Freeform 35"/>
            <p:cNvSpPr>
              <a:spLocks noEditPoints="1"/>
            </p:cNvSpPr>
            <p:nvPr/>
          </p:nvSpPr>
          <p:spPr bwMode="auto">
            <a:xfrm>
              <a:off x="9948863" y="1468438"/>
              <a:ext cx="439738" cy="355600"/>
            </a:xfrm>
            <a:custGeom>
              <a:avLst/>
              <a:gdLst>
                <a:gd name="T0" fmla="*/ 112 w 117"/>
                <a:gd name="T1" fmla="*/ 0 h 94"/>
                <a:gd name="T2" fmla="*/ 59 w 117"/>
                <a:gd name="T3" fmla="*/ 8 h 94"/>
                <a:gd name="T4" fmla="*/ 6 w 117"/>
                <a:gd name="T5" fmla="*/ 0 h 94"/>
                <a:gd name="T6" fmla="*/ 6 w 117"/>
                <a:gd name="T7" fmla="*/ 33 h 94"/>
                <a:gd name="T8" fmla="*/ 0 w 117"/>
                <a:gd name="T9" fmla="*/ 46 h 94"/>
                <a:gd name="T10" fmla="*/ 6 w 117"/>
                <a:gd name="T11" fmla="*/ 58 h 94"/>
                <a:gd name="T12" fmla="*/ 6 w 117"/>
                <a:gd name="T13" fmla="*/ 86 h 94"/>
                <a:gd name="T14" fmla="*/ 59 w 117"/>
                <a:gd name="T15" fmla="*/ 94 h 94"/>
                <a:gd name="T16" fmla="*/ 112 w 117"/>
                <a:gd name="T17" fmla="*/ 86 h 94"/>
                <a:gd name="T18" fmla="*/ 112 w 117"/>
                <a:gd name="T19" fmla="*/ 57 h 94"/>
                <a:gd name="T20" fmla="*/ 117 w 117"/>
                <a:gd name="T21" fmla="*/ 46 h 94"/>
                <a:gd name="T22" fmla="*/ 112 w 117"/>
                <a:gd name="T23" fmla="*/ 34 h 94"/>
                <a:gd name="T24" fmla="*/ 112 w 117"/>
                <a:gd name="T25" fmla="*/ 0 h 94"/>
                <a:gd name="T26" fmla="*/ 112 w 117"/>
                <a:gd name="T27" fmla="*/ 0 h 94"/>
                <a:gd name="T28" fmla="*/ 57 w 117"/>
                <a:gd name="T29" fmla="*/ 89 h 94"/>
                <a:gd name="T30" fmla="*/ 11 w 117"/>
                <a:gd name="T31" fmla="*/ 82 h 94"/>
                <a:gd name="T32" fmla="*/ 11 w 117"/>
                <a:gd name="T33" fmla="*/ 59 h 94"/>
                <a:gd name="T34" fmla="*/ 21 w 117"/>
                <a:gd name="T35" fmla="*/ 46 h 94"/>
                <a:gd name="T36" fmla="*/ 11 w 117"/>
                <a:gd name="T37" fmla="*/ 32 h 94"/>
                <a:gd name="T38" fmla="*/ 11 w 117"/>
                <a:gd name="T39" fmla="*/ 5 h 94"/>
                <a:gd name="T40" fmla="*/ 57 w 117"/>
                <a:gd name="T41" fmla="*/ 13 h 94"/>
                <a:gd name="T42" fmla="*/ 57 w 117"/>
                <a:gd name="T43" fmla="*/ 89 h 94"/>
                <a:gd name="T44" fmla="*/ 107 w 117"/>
                <a:gd name="T45" fmla="*/ 15 h 94"/>
                <a:gd name="T46" fmla="*/ 107 w 117"/>
                <a:gd name="T47" fmla="*/ 32 h 94"/>
                <a:gd name="T48" fmla="*/ 106 w 117"/>
                <a:gd name="T49" fmla="*/ 32 h 94"/>
                <a:gd name="T50" fmla="*/ 96 w 117"/>
                <a:gd name="T51" fmla="*/ 46 h 94"/>
                <a:gd name="T52" fmla="*/ 106 w 117"/>
                <a:gd name="T53" fmla="*/ 59 h 94"/>
                <a:gd name="T54" fmla="*/ 107 w 117"/>
                <a:gd name="T55" fmla="*/ 59 h 94"/>
                <a:gd name="T56" fmla="*/ 107 w 117"/>
                <a:gd name="T57" fmla="*/ 82 h 94"/>
                <a:gd name="T58" fmla="*/ 62 w 117"/>
                <a:gd name="T59" fmla="*/ 89 h 94"/>
                <a:gd name="T60" fmla="*/ 62 w 117"/>
                <a:gd name="T61" fmla="*/ 13 h 94"/>
                <a:gd name="T62" fmla="*/ 107 w 117"/>
                <a:gd name="T63" fmla="*/ 5 h 94"/>
                <a:gd name="T64" fmla="*/ 107 w 117"/>
                <a:gd name="T65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94">
                  <a:moveTo>
                    <a:pt x="112" y="0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3" y="36"/>
                    <a:pt x="0" y="40"/>
                    <a:pt x="0" y="46"/>
                  </a:cubicBezTo>
                  <a:cubicBezTo>
                    <a:pt x="0" y="51"/>
                    <a:pt x="3" y="56"/>
                    <a:pt x="6" y="58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5" y="55"/>
                    <a:pt x="117" y="51"/>
                    <a:pt x="117" y="46"/>
                  </a:cubicBezTo>
                  <a:cubicBezTo>
                    <a:pt x="117" y="41"/>
                    <a:pt x="115" y="37"/>
                    <a:pt x="112" y="34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lose/>
                  <a:moveTo>
                    <a:pt x="57" y="89"/>
                  </a:moveTo>
                  <a:cubicBezTo>
                    <a:pt x="11" y="82"/>
                    <a:pt x="11" y="82"/>
                    <a:pt x="11" y="8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7" y="59"/>
                    <a:pt x="21" y="53"/>
                    <a:pt x="21" y="46"/>
                  </a:cubicBezTo>
                  <a:cubicBezTo>
                    <a:pt x="21" y="39"/>
                    <a:pt x="17" y="33"/>
                    <a:pt x="11" y="3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7" y="13"/>
                    <a:pt x="57" y="13"/>
                    <a:pt x="57" y="13"/>
                  </a:cubicBezTo>
                  <a:lnTo>
                    <a:pt x="57" y="89"/>
                  </a:lnTo>
                  <a:close/>
                  <a:moveTo>
                    <a:pt x="107" y="15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6" y="32"/>
                  </a:cubicBezTo>
                  <a:cubicBezTo>
                    <a:pt x="101" y="32"/>
                    <a:pt x="96" y="38"/>
                    <a:pt x="96" y="46"/>
                  </a:cubicBezTo>
                  <a:cubicBezTo>
                    <a:pt x="96" y="53"/>
                    <a:pt x="101" y="59"/>
                    <a:pt x="106" y="5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2" y="89"/>
                    <a:pt x="62" y="89"/>
                    <a:pt x="62" y="89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Freeform 36"/>
            <p:cNvSpPr>
              <a:spLocks noEditPoints="1"/>
            </p:cNvSpPr>
            <p:nvPr/>
          </p:nvSpPr>
          <p:spPr bwMode="auto">
            <a:xfrm>
              <a:off x="10963276" y="1282700"/>
              <a:ext cx="311150" cy="190500"/>
            </a:xfrm>
            <a:custGeom>
              <a:avLst/>
              <a:gdLst>
                <a:gd name="T0" fmla="*/ 1 w 83"/>
                <a:gd name="T1" fmla="*/ 48 h 50"/>
                <a:gd name="T2" fmla="*/ 11 w 83"/>
                <a:gd name="T3" fmla="*/ 50 h 50"/>
                <a:gd name="T4" fmla="*/ 9 w 83"/>
                <a:gd name="T5" fmla="*/ 42 h 50"/>
                <a:gd name="T6" fmla="*/ 18 w 83"/>
                <a:gd name="T7" fmla="*/ 43 h 50"/>
                <a:gd name="T8" fmla="*/ 18 w 83"/>
                <a:gd name="T9" fmla="*/ 49 h 50"/>
                <a:gd name="T10" fmla="*/ 42 w 83"/>
                <a:gd name="T11" fmla="*/ 49 h 50"/>
                <a:gd name="T12" fmla="*/ 42 w 83"/>
                <a:gd name="T13" fmla="*/ 45 h 50"/>
                <a:gd name="T14" fmla="*/ 46 w 83"/>
                <a:gd name="T15" fmla="*/ 45 h 50"/>
                <a:gd name="T16" fmla="*/ 46 w 83"/>
                <a:gd name="T17" fmla="*/ 49 h 50"/>
                <a:gd name="T18" fmla="*/ 69 w 83"/>
                <a:gd name="T19" fmla="*/ 49 h 50"/>
                <a:gd name="T20" fmla="*/ 69 w 83"/>
                <a:gd name="T21" fmla="*/ 44 h 50"/>
                <a:gd name="T22" fmla="*/ 76 w 83"/>
                <a:gd name="T23" fmla="*/ 42 h 50"/>
                <a:gd name="T24" fmla="*/ 76 w 83"/>
                <a:gd name="T25" fmla="*/ 48 h 50"/>
                <a:gd name="T26" fmla="*/ 83 w 83"/>
                <a:gd name="T27" fmla="*/ 47 h 50"/>
                <a:gd name="T28" fmla="*/ 42 w 83"/>
                <a:gd name="T29" fmla="*/ 0 h 50"/>
                <a:gd name="T30" fmla="*/ 30 w 83"/>
                <a:gd name="T31" fmla="*/ 1 h 50"/>
                <a:gd name="T32" fmla="*/ 26 w 83"/>
                <a:gd name="T33" fmla="*/ 5 h 50"/>
                <a:gd name="T34" fmla="*/ 21 w 83"/>
                <a:gd name="T35" fmla="*/ 6 h 50"/>
                <a:gd name="T36" fmla="*/ 1 w 83"/>
                <a:gd name="T37" fmla="*/ 41 h 50"/>
                <a:gd name="T38" fmla="*/ 1 w 83"/>
                <a:gd name="T39" fmla="*/ 48 h 50"/>
                <a:gd name="T40" fmla="*/ 39 w 83"/>
                <a:gd name="T41" fmla="*/ 46 h 50"/>
                <a:gd name="T42" fmla="*/ 21 w 83"/>
                <a:gd name="T43" fmla="*/ 46 h 50"/>
                <a:gd name="T44" fmla="*/ 21 w 83"/>
                <a:gd name="T45" fmla="*/ 37 h 50"/>
                <a:gd name="T46" fmla="*/ 39 w 83"/>
                <a:gd name="T47" fmla="*/ 37 h 50"/>
                <a:gd name="T48" fmla="*/ 39 w 83"/>
                <a:gd name="T49" fmla="*/ 46 h 50"/>
                <a:gd name="T50" fmla="*/ 66 w 83"/>
                <a:gd name="T51" fmla="*/ 46 h 50"/>
                <a:gd name="T52" fmla="*/ 48 w 83"/>
                <a:gd name="T53" fmla="*/ 46 h 50"/>
                <a:gd name="T54" fmla="*/ 48 w 83"/>
                <a:gd name="T55" fmla="*/ 37 h 50"/>
                <a:gd name="T56" fmla="*/ 66 w 83"/>
                <a:gd name="T57" fmla="*/ 37 h 50"/>
                <a:gd name="T58" fmla="*/ 66 w 83"/>
                <a:gd name="T59" fmla="*/ 46 h 50"/>
                <a:gd name="T60" fmla="*/ 9 w 83"/>
                <a:gd name="T61" fmla="*/ 36 h 50"/>
                <a:gd name="T62" fmla="*/ 30 w 83"/>
                <a:gd name="T63" fmla="*/ 18 h 50"/>
                <a:gd name="T64" fmla="*/ 73 w 83"/>
                <a:gd name="T65" fmla="*/ 29 h 50"/>
                <a:gd name="T66" fmla="*/ 76 w 83"/>
                <a:gd name="T67" fmla="*/ 38 h 50"/>
                <a:gd name="T68" fmla="*/ 69 w 83"/>
                <a:gd name="T69" fmla="*/ 40 h 50"/>
                <a:gd name="T70" fmla="*/ 69 w 83"/>
                <a:gd name="T71" fmla="*/ 34 h 50"/>
                <a:gd name="T72" fmla="*/ 46 w 83"/>
                <a:gd name="T73" fmla="*/ 34 h 50"/>
                <a:gd name="T74" fmla="*/ 46 w 83"/>
                <a:gd name="T75" fmla="*/ 40 h 50"/>
                <a:gd name="T76" fmla="*/ 42 w 83"/>
                <a:gd name="T77" fmla="*/ 40 h 50"/>
                <a:gd name="T78" fmla="*/ 42 w 83"/>
                <a:gd name="T79" fmla="*/ 34 h 50"/>
                <a:gd name="T80" fmla="*/ 18 w 83"/>
                <a:gd name="T81" fmla="*/ 34 h 50"/>
                <a:gd name="T82" fmla="*/ 18 w 83"/>
                <a:gd name="T83" fmla="*/ 39 h 50"/>
                <a:gd name="T84" fmla="*/ 9 w 83"/>
                <a:gd name="T85" fmla="*/ 38 h 50"/>
                <a:gd name="T86" fmla="*/ 9 w 83"/>
                <a:gd name="T87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" h="50">
                  <a:moveTo>
                    <a:pt x="1" y="48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7"/>
                    <a:pt x="10" y="45"/>
                    <a:pt x="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4"/>
                    <a:pt x="76" y="46"/>
                    <a:pt x="76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1" y="27"/>
                    <a:pt x="74" y="0"/>
                    <a:pt x="42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8" y="2"/>
                    <a:pt x="28" y="5"/>
                    <a:pt x="26" y="5"/>
                  </a:cubicBezTo>
                  <a:cubicBezTo>
                    <a:pt x="25" y="6"/>
                    <a:pt x="22" y="6"/>
                    <a:pt x="21" y="6"/>
                  </a:cubicBezTo>
                  <a:cubicBezTo>
                    <a:pt x="0" y="16"/>
                    <a:pt x="1" y="41"/>
                    <a:pt x="1" y="41"/>
                  </a:cubicBezTo>
                  <a:lnTo>
                    <a:pt x="1" y="48"/>
                  </a:lnTo>
                  <a:close/>
                  <a:moveTo>
                    <a:pt x="39" y="46"/>
                  </a:moveTo>
                  <a:cubicBezTo>
                    <a:pt x="21" y="46"/>
                    <a:pt x="21" y="46"/>
                    <a:pt x="21" y="4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9" y="37"/>
                    <a:pt x="39" y="37"/>
                    <a:pt x="39" y="37"/>
                  </a:cubicBezTo>
                  <a:lnTo>
                    <a:pt x="39" y="46"/>
                  </a:lnTo>
                  <a:close/>
                  <a:moveTo>
                    <a:pt x="66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66" y="37"/>
                    <a:pt x="66" y="37"/>
                    <a:pt x="66" y="37"/>
                  </a:cubicBezTo>
                  <a:lnTo>
                    <a:pt x="66" y="46"/>
                  </a:lnTo>
                  <a:close/>
                  <a:moveTo>
                    <a:pt x="9" y="36"/>
                  </a:moveTo>
                  <a:cubicBezTo>
                    <a:pt x="19" y="36"/>
                    <a:pt x="29" y="28"/>
                    <a:pt x="30" y="18"/>
                  </a:cubicBezTo>
                  <a:cubicBezTo>
                    <a:pt x="42" y="28"/>
                    <a:pt x="59" y="28"/>
                    <a:pt x="73" y="29"/>
                  </a:cubicBezTo>
                  <a:cubicBezTo>
                    <a:pt x="75" y="30"/>
                    <a:pt x="76" y="34"/>
                    <a:pt x="76" y="38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Freeform 37"/>
            <p:cNvSpPr>
              <a:spLocks noEditPoints="1"/>
            </p:cNvSpPr>
            <p:nvPr/>
          </p:nvSpPr>
          <p:spPr bwMode="auto">
            <a:xfrm>
              <a:off x="10895013" y="1468438"/>
              <a:ext cx="434975" cy="355600"/>
            </a:xfrm>
            <a:custGeom>
              <a:avLst/>
              <a:gdLst>
                <a:gd name="T0" fmla="*/ 111 w 116"/>
                <a:gd name="T1" fmla="*/ 34 h 94"/>
                <a:gd name="T2" fmla="*/ 111 w 116"/>
                <a:gd name="T3" fmla="*/ 0 h 94"/>
                <a:gd name="T4" fmla="*/ 59 w 116"/>
                <a:gd name="T5" fmla="*/ 8 h 94"/>
                <a:gd name="T6" fmla="*/ 6 w 116"/>
                <a:gd name="T7" fmla="*/ 0 h 94"/>
                <a:gd name="T8" fmla="*/ 6 w 116"/>
                <a:gd name="T9" fmla="*/ 33 h 94"/>
                <a:gd name="T10" fmla="*/ 0 w 116"/>
                <a:gd name="T11" fmla="*/ 46 h 94"/>
                <a:gd name="T12" fmla="*/ 6 w 116"/>
                <a:gd name="T13" fmla="*/ 58 h 94"/>
                <a:gd name="T14" fmla="*/ 6 w 116"/>
                <a:gd name="T15" fmla="*/ 86 h 94"/>
                <a:gd name="T16" fmla="*/ 59 w 116"/>
                <a:gd name="T17" fmla="*/ 94 h 94"/>
                <a:gd name="T18" fmla="*/ 111 w 116"/>
                <a:gd name="T19" fmla="*/ 86 h 94"/>
                <a:gd name="T20" fmla="*/ 111 w 116"/>
                <a:gd name="T21" fmla="*/ 57 h 94"/>
                <a:gd name="T22" fmla="*/ 116 w 116"/>
                <a:gd name="T23" fmla="*/ 46 h 94"/>
                <a:gd name="T24" fmla="*/ 111 w 116"/>
                <a:gd name="T25" fmla="*/ 34 h 94"/>
                <a:gd name="T26" fmla="*/ 56 w 116"/>
                <a:gd name="T27" fmla="*/ 89 h 94"/>
                <a:gd name="T28" fmla="*/ 11 w 116"/>
                <a:gd name="T29" fmla="*/ 82 h 94"/>
                <a:gd name="T30" fmla="*/ 11 w 116"/>
                <a:gd name="T31" fmla="*/ 59 h 94"/>
                <a:gd name="T32" fmla="*/ 20 w 116"/>
                <a:gd name="T33" fmla="*/ 46 h 94"/>
                <a:gd name="T34" fmla="*/ 11 w 116"/>
                <a:gd name="T35" fmla="*/ 32 h 94"/>
                <a:gd name="T36" fmla="*/ 11 w 116"/>
                <a:gd name="T37" fmla="*/ 5 h 94"/>
                <a:gd name="T38" fmla="*/ 56 w 116"/>
                <a:gd name="T39" fmla="*/ 13 h 94"/>
                <a:gd name="T40" fmla="*/ 56 w 116"/>
                <a:gd name="T41" fmla="*/ 89 h 94"/>
                <a:gd name="T42" fmla="*/ 107 w 116"/>
                <a:gd name="T43" fmla="*/ 15 h 94"/>
                <a:gd name="T44" fmla="*/ 107 w 116"/>
                <a:gd name="T45" fmla="*/ 32 h 94"/>
                <a:gd name="T46" fmla="*/ 106 w 116"/>
                <a:gd name="T47" fmla="*/ 32 h 94"/>
                <a:gd name="T48" fmla="*/ 95 w 116"/>
                <a:gd name="T49" fmla="*/ 46 h 94"/>
                <a:gd name="T50" fmla="*/ 106 w 116"/>
                <a:gd name="T51" fmla="*/ 59 h 94"/>
                <a:gd name="T52" fmla="*/ 107 w 116"/>
                <a:gd name="T53" fmla="*/ 59 h 94"/>
                <a:gd name="T54" fmla="*/ 107 w 116"/>
                <a:gd name="T55" fmla="*/ 82 h 94"/>
                <a:gd name="T56" fmla="*/ 61 w 116"/>
                <a:gd name="T57" fmla="*/ 89 h 94"/>
                <a:gd name="T58" fmla="*/ 61 w 116"/>
                <a:gd name="T59" fmla="*/ 13 h 94"/>
                <a:gd name="T60" fmla="*/ 107 w 116"/>
                <a:gd name="T61" fmla="*/ 5 h 94"/>
                <a:gd name="T62" fmla="*/ 107 w 116"/>
                <a:gd name="T63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6" h="94">
                  <a:moveTo>
                    <a:pt x="111" y="3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6"/>
                    <a:pt x="0" y="40"/>
                    <a:pt x="0" y="46"/>
                  </a:cubicBezTo>
                  <a:cubicBezTo>
                    <a:pt x="0" y="51"/>
                    <a:pt x="2" y="56"/>
                    <a:pt x="6" y="58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111" y="86"/>
                    <a:pt x="111" y="86"/>
                    <a:pt x="111" y="86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4" y="55"/>
                    <a:pt x="116" y="51"/>
                    <a:pt x="116" y="46"/>
                  </a:cubicBezTo>
                  <a:cubicBezTo>
                    <a:pt x="116" y="41"/>
                    <a:pt x="114" y="37"/>
                    <a:pt x="111" y="34"/>
                  </a:cubicBezTo>
                  <a:close/>
                  <a:moveTo>
                    <a:pt x="56" y="89"/>
                  </a:moveTo>
                  <a:cubicBezTo>
                    <a:pt x="11" y="82"/>
                    <a:pt x="11" y="82"/>
                    <a:pt x="11" y="82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6" y="59"/>
                    <a:pt x="20" y="53"/>
                    <a:pt x="20" y="46"/>
                  </a:cubicBezTo>
                  <a:cubicBezTo>
                    <a:pt x="20" y="39"/>
                    <a:pt x="16" y="33"/>
                    <a:pt x="11" y="3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56" y="13"/>
                    <a:pt x="56" y="13"/>
                    <a:pt x="56" y="13"/>
                  </a:cubicBezTo>
                  <a:lnTo>
                    <a:pt x="56" y="89"/>
                  </a:lnTo>
                  <a:close/>
                  <a:moveTo>
                    <a:pt x="107" y="15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0" y="32"/>
                    <a:pt x="95" y="38"/>
                    <a:pt x="95" y="46"/>
                  </a:cubicBezTo>
                  <a:cubicBezTo>
                    <a:pt x="95" y="53"/>
                    <a:pt x="100" y="59"/>
                    <a:pt x="106" y="59"/>
                  </a:cubicBezTo>
                  <a:cubicBezTo>
                    <a:pt x="106" y="59"/>
                    <a:pt x="106" y="59"/>
                    <a:pt x="107" y="59"/>
                  </a:cubicBezTo>
                  <a:cubicBezTo>
                    <a:pt x="107" y="82"/>
                    <a:pt x="107" y="82"/>
                    <a:pt x="107" y="82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07" y="5"/>
                    <a:pt x="107" y="5"/>
                    <a:pt x="107" y="5"/>
                  </a:cubicBezTo>
                  <a:lnTo>
                    <a:pt x="10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Freeform 38"/>
            <p:cNvSpPr/>
            <p:nvPr/>
          </p:nvSpPr>
          <p:spPr bwMode="auto">
            <a:xfrm>
              <a:off x="10402888" y="1071563"/>
              <a:ext cx="466725" cy="393700"/>
            </a:xfrm>
            <a:custGeom>
              <a:avLst/>
              <a:gdLst>
                <a:gd name="T0" fmla="*/ 156 w 294"/>
                <a:gd name="T1" fmla="*/ 0 h 248"/>
                <a:gd name="T2" fmla="*/ 137 w 294"/>
                <a:gd name="T3" fmla="*/ 0 h 248"/>
                <a:gd name="T4" fmla="*/ 137 w 294"/>
                <a:gd name="T5" fmla="*/ 150 h 248"/>
                <a:gd name="T6" fmla="*/ 0 w 294"/>
                <a:gd name="T7" fmla="*/ 231 h 248"/>
                <a:gd name="T8" fmla="*/ 10 w 294"/>
                <a:gd name="T9" fmla="*/ 248 h 248"/>
                <a:gd name="T10" fmla="*/ 147 w 294"/>
                <a:gd name="T11" fmla="*/ 167 h 248"/>
                <a:gd name="T12" fmla="*/ 284 w 294"/>
                <a:gd name="T13" fmla="*/ 248 h 248"/>
                <a:gd name="T14" fmla="*/ 294 w 294"/>
                <a:gd name="T15" fmla="*/ 231 h 248"/>
                <a:gd name="T16" fmla="*/ 156 w 294"/>
                <a:gd name="T17" fmla="*/ 150 h 248"/>
                <a:gd name="T18" fmla="*/ 156 w 294"/>
                <a:gd name="T1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4" h="248">
                  <a:moveTo>
                    <a:pt x="156" y="0"/>
                  </a:moveTo>
                  <a:lnTo>
                    <a:pt x="137" y="0"/>
                  </a:lnTo>
                  <a:lnTo>
                    <a:pt x="137" y="150"/>
                  </a:lnTo>
                  <a:lnTo>
                    <a:pt x="0" y="231"/>
                  </a:lnTo>
                  <a:lnTo>
                    <a:pt x="10" y="248"/>
                  </a:lnTo>
                  <a:lnTo>
                    <a:pt x="147" y="167"/>
                  </a:lnTo>
                  <a:lnTo>
                    <a:pt x="284" y="248"/>
                  </a:lnTo>
                  <a:lnTo>
                    <a:pt x="294" y="231"/>
                  </a:lnTo>
                  <a:lnTo>
                    <a:pt x="156" y="150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901373" y="3052060"/>
            <a:ext cx="4260058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Sử dụng được hiệu ứng cộng hưởng, huy động tối đa trí tuệ của tập thể </a:t>
            </a:r>
          </a:p>
          <a:p>
            <a:endParaRPr lang="vi-VN" dirty="0"/>
          </a:p>
        </p:txBody>
      </p:sp>
      <p:sp>
        <p:nvSpPr>
          <p:cNvPr id="5" name="Rectangle 4"/>
          <p:cNvSpPr/>
          <p:nvPr/>
        </p:nvSpPr>
        <p:spPr>
          <a:xfrm>
            <a:off x="5961181" y="5381373"/>
            <a:ext cx="43189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Không</a:t>
            </a:r>
            <a:r>
              <a:rPr lang="en-US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tốn</a:t>
            </a:r>
            <a:r>
              <a:rPr lang="en-US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kém</a:t>
            </a:r>
            <a:endParaRPr lang="vi-VN" sz="20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grpSp>
        <p:nvGrpSpPr>
          <p:cNvPr id="31" name="组合 73"/>
          <p:cNvGrpSpPr/>
          <p:nvPr/>
        </p:nvGrpSpPr>
        <p:grpSpPr>
          <a:xfrm>
            <a:off x="5511317" y="3862359"/>
            <a:ext cx="370269" cy="380014"/>
            <a:chOff x="9382126" y="5159376"/>
            <a:chExt cx="300038" cy="300038"/>
          </a:xfrm>
          <a:solidFill>
            <a:srgbClr val="FFC000"/>
          </a:solidFill>
        </p:grpSpPr>
        <p:sp>
          <p:nvSpPr>
            <p:cNvPr id="32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053773" y="3862359"/>
            <a:ext cx="391447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Tạo 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cơ hội cho tất cả thành viên tham 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gia</a:t>
            </a:r>
            <a:endParaRPr lang="vi-VN" sz="20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vi-VN" dirty="0"/>
          </a:p>
        </p:txBody>
      </p:sp>
      <p:sp>
        <p:nvSpPr>
          <p:cNvPr id="35" name="文本框 37"/>
          <p:cNvSpPr txBox="1"/>
          <p:nvPr/>
        </p:nvSpPr>
        <p:spPr>
          <a:xfrm>
            <a:off x="5998951" y="2402752"/>
            <a:ext cx="41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Dễ thực hiện</a:t>
            </a:r>
            <a:endParaRPr lang="vi-VN" sz="20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lvl="0"/>
            <a:endParaRPr lang="en-US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3216475" y="1406606"/>
            <a:ext cx="265970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Nhược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điểm</a:t>
            </a:r>
            <a:endParaRPr lang="vi-VN" sz="3600" dirty="0">
              <a:solidFill>
                <a:srgbClr val="FFFF00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  <a:p>
            <a:endParaRPr lang="vi-VN" sz="28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87873" y="2420686"/>
            <a:ext cx="300038" cy="300038"/>
            <a:chOff x="9382126" y="5159376"/>
            <a:chExt cx="300038" cy="300038"/>
          </a:xfrm>
          <a:solidFill>
            <a:srgbClr val="FF0000"/>
          </a:solidFill>
        </p:grpSpPr>
        <p:sp>
          <p:nvSpPr>
            <p:cNvPr id="63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440115" y="3208800"/>
            <a:ext cx="461258" cy="401233"/>
            <a:chOff x="9382126" y="5159376"/>
            <a:chExt cx="300038" cy="300038"/>
          </a:xfrm>
          <a:solidFill>
            <a:srgbClr val="FF0000"/>
          </a:solidFill>
        </p:grpSpPr>
        <p:sp>
          <p:nvSpPr>
            <p:cNvPr id="69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6018306" y="4156838"/>
            <a:ext cx="4572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Việc lưu trữ kết quả thảo luận là khó khăn và dễ gây lãng 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phi</a:t>
            </a:r>
            <a:endParaRPr lang="vi-VN" sz="20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  <a:endParaRPr lang="vi-VN" sz="2000" dirty="0">
              <a:solidFill>
                <a:schemeClr val="bg1"/>
              </a:solidFill>
            </a:endParaRPr>
          </a:p>
          <a:p>
            <a:endParaRPr lang="vi-VN" sz="2000" dirty="0">
              <a:solidFill>
                <a:schemeClr val="bg1"/>
              </a:solidFill>
            </a:endParaRPr>
          </a:p>
          <a:p>
            <a:pPr lvl="0"/>
            <a:endParaRPr lang="vi-VN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512232" y="5204265"/>
            <a:ext cx="300038" cy="300038"/>
            <a:chOff x="9382126" y="5159376"/>
            <a:chExt cx="300038" cy="300038"/>
          </a:xfrm>
          <a:solidFill>
            <a:srgbClr val="FF0000"/>
          </a:solidFill>
        </p:grpSpPr>
        <p:sp>
          <p:nvSpPr>
            <p:cNvPr id="81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911138" y="5101661"/>
            <a:ext cx="3886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Việc lựa chọn các ý kiến tốt nhất có thể sẽ mất thời gian</a:t>
            </a:r>
          </a:p>
          <a:p>
            <a:pPr algn="ctr"/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01373" y="5446145"/>
            <a:ext cx="431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 smtClean="0">
                <a:solidFill>
                  <a:schemeClr val="bg1"/>
                </a:solidFill>
              </a:rPr>
              <a:t> </a:t>
            </a:r>
            <a:endParaRPr lang="vi-VN" dirty="0">
              <a:solidFill>
                <a:schemeClr val="bg1"/>
              </a:solidFill>
            </a:endParaRPr>
          </a:p>
        </p:txBody>
      </p:sp>
      <p:grpSp>
        <p:nvGrpSpPr>
          <p:cNvPr id="31" name="组合 73"/>
          <p:cNvGrpSpPr/>
          <p:nvPr/>
        </p:nvGrpSpPr>
        <p:grpSpPr>
          <a:xfrm>
            <a:off x="5498687" y="4270863"/>
            <a:ext cx="370269" cy="380014"/>
            <a:chOff x="9382126" y="5159376"/>
            <a:chExt cx="300038" cy="300038"/>
          </a:xfrm>
          <a:solidFill>
            <a:srgbClr val="FF0000"/>
          </a:solidFill>
        </p:grpSpPr>
        <p:sp>
          <p:nvSpPr>
            <p:cNvPr id="32" name="Freeform 339"/>
            <p:cNvSpPr/>
            <p:nvPr/>
          </p:nvSpPr>
          <p:spPr bwMode="auto">
            <a:xfrm>
              <a:off x="9382126" y="5245101"/>
              <a:ext cx="217488" cy="214313"/>
            </a:xfrm>
            <a:custGeom>
              <a:avLst/>
              <a:gdLst>
                <a:gd name="T0" fmla="*/ 128 w 139"/>
                <a:gd name="T1" fmla="*/ 124 h 137"/>
                <a:gd name="T2" fmla="*/ 127 w 139"/>
                <a:gd name="T3" fmla="*/ 126 h 137"/>
                <a:gd name="T4" fmla="*/ 12 w 139"/>
                <a:gd name="T5" fmla="*/ 126 h 137"/>
                <a:gd name="T6" fmla="*/ 10 w 139"/>
                <a:gd name="T7" fmla="*/ 124 h 137"/>
                <a:gd name="T8" fmla="*/ 10 w 139"/>
                <a:gd name="T9" fmla="*/ 13 h 137"/>
                <a:gd name="T10" fmla="*/ 12 w 139"/>
                <a:gd name="T11" fmla="*/ 11 h 137"/>
                <a:gd name="T12" fmla="*/ 101 w 139"/>
                <a:gd name="T13" fmla="*/ 11 h 137"/>
                <a:gd name="T14" fmla="*/ 108 w 139"/>
                <a:gd name="T15" fmla="*/ 0 h 137"/>
                <a:gd name="T16" fmla="*/ 12 w 139"/>
                <a:gd name="T17" fmla="*/ 0 h 137"/>
                <a:gd name="T18" fmla="*/ 0 w 139"/>
                <a:gd name="T19" fmla="*/ 13 h 137"/>
                <a:gd name="T20" fmla="*/ 0 w 139"/>
                <a:gd name="T21" fmla="*/ 124 h 137"/>
                <a:gd name="T22" fmla="*/ 12 w 139"/>
                <a:gd name="T23" fmla="*/ 137 h 137"/>
                <a:gd name="T24" fmla="*/ 127 w 139"/>
                <a:gd name="T25" fmla="*/ 137 h 137"/>
                <a:gd name="T26" fmla="*/ 139 w 139"/>
                <a:gd name="T27" fmla="*/ 124 h 137"/>
                <a:gd name="T28" fmla="*/ 139 w 139"/>
                <a:gd name="T29" fmla="*/ 23 h 137"/>
                <a:gd name="T30" fmla="*/ 128 w 139"/>
                <a:gd name="T31" fmla="*/ 41 h 137"/>
                <a:gd name="T32" fmla="*/ 128 w 139"/>
                <a:gd name="T3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" h="137">
                  <a:moveTo>
                    <a:pt x="128" y="124"/>
                  </a:moveTo>
                  <a:cubicBezTo>
                    <a:pt x="128" y="125"/>
                    <a:pt x="128" y="126"/>
                    <a:pt x="127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1" y="126"/>
                    <a:pt x="10" y="125"/>
                    <a:pt x="10" y="12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1" y="11"/>
                    <a:pt x="12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3" y="7"/>
                    <a:pt x="106" y="4"/>
                    <a:pt x="10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1"/>
                    <a:pt x="5" y="137"/>
                    <a:pt x="1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4" y="137"/>
                    <a:pt x="139" y="131"/>
                    <a:pt x="139" y="1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5" y="29"/>
                    <a:pt x="132" y="35"/>
                    <a:pt x="128" y="41"/>
                  </a:cubicBezTo>
                  <a:lnTo>
                    <a:pt x="128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340"/>
            <p:cNvSpPr/>
            <p:nvPr/>
          </p:nvSpPr>
          <p:spPr bwMode="auto">
            <a:xfrm>
              <a:off x="9420226" y="5159376"/>
              <a:ext cx="261938" cy="249238"/>
            </a:xfrm>
            <a:custGeom>
              <a:avLst/>
              <a:gdLst>
                <a:gd name="T0" fmla="*/ 164 w 167"/>
                <a:gd name="T1" fmla="*/ 0 h 159"/>
                <a:gd name="T2" fmla="*/ 150 w 167"/>
                <a:gd name="T3" fmla="*/ 2 h 159"/>
                <a:gd name="T4" fmla="*/ 137 w 167"/>
                <a:gd name="T5" fmla="*/ 4 h 159"/>
                <a:gd name="T6" fmla="*/ 126 w 167"/>
                <a:gd name="T7" fmla="*/ 13 h 159"/>
                <a:gd name="T8" fmla="*/ 103 w 167"/>
                <a:gd name="T9" fmla="*/ 40 h 159"/>
                <a:gd name="T10" fmla="*/ 76 w 167"/>
                <a:gd name="T11" fmla="*/ 81 h 159"/>
                <a:gd name="T12" fmla="*/ 51 w 167"/>
                <a:gd name="T13" fmla="*/ 127 h 159"/>
                <a:gd name="T14" fmla="*/ 33 w 167"/>
                <a:gd name="T15" fmla="*/ 104 h 159"/>
                <a:gd name="T16" fmla="*/ 18 w 167"/>
                <a:gd name="T17" fmla="*/ 98 h 159"/>
                <a:gd name="T18" fmla="*/ 7 w 167"/>
                <a:gd name="T19" fmla="*/ 103 h 159"/>
                <a:gd name="T20" fmla="*/ 0 w 167"/>
                <a:gd name="T21" fmla="*/ 112 h 159"/>
                <a:gd name="T22" fmla="*/ 7 w 167"/>
                <a:gd name="T23" fmla="*/ 121 h 159"/>
                <a:gd name="T24" fmla="*/ 28 w 167"/>
                <a:gd name="T25" fmla="*/ 147 h 159"/>
                <a:gd name="T26" fmla="*/ 36 w 167"/>
                <a:gd name="T27" fmla="*/ 157 h 159"/>
                <a:gd name="T28" fmla="*/ 48 w 167"/>
                <a:gd name="T29" fmla="*/ 159 h 159"/>
                <a:gd name="T30" fmla="*/ 64 w 167"/>
                <a:gd name="T31" fmla="*/ 155 h 159"/>
                <a:gd name="T32" fmla="*/ 73 w 167"/>
                <a:gd name="T33" fmla="*/ 137 h 159"/>
                <a:gd name="T34" fmla="*/ 115 w 167"/>
                <a:gd name="T35" fmla="*/ 62 h 159"/>
                <a:gd name="T36" fmla="*/ 161 w 167"/>
                <a:gd name="T37" fmla="*/ 9 h 159"/>
                <a:gd name="T38" fmla="*/ 166 w 167"/>
                <a:gd name="T39" fmla="*/ 4 h 159"/>
                <a:gd name="T40" fmla="*/ 167 w 167"/>
                <a:gd name="T41" fmla="*/ 2 h 159"/>
                <a:gd name="T42" fmla="*/ 164 w 167"/>
                <a:gd name="T43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59">
                  <a:moveTo>
                    <a:pt x="164" y="0"/>
                  </a:moveTo>
                  <a:cubicBezTo>
                    <a:pt x="162" y="0"/>
                    <a:pt x="157" y="1"/>
                    <a:pt x="150" y="2"/>
                  </a:cubicBezTo>
                  <a:cubicBezTo>
                    <a:pt x="143" y="3"/>
                    <a:pt x="139" y="3"/>
                    <a:pt x="137" y="4"/>
                  </a:cubicBezTo>
                  <a:cubicBezTo>
                    <a:pt x="135" y="5"/>
                    <a:pt x="131" y="8"/>
                    <a:pt x="126" y="13"/>
                  </a:cubicBezTo>
                  <a:cubicBezTo>
                    <a:pt x="121" y="18"/>
                    <a:pt x="113" y="27"/>
                    <a:pt x="103" y="40"/>
                  </a:cubicBezTo>
                  <a:cubicBezTo>
                    <a:pt x="93" y="53"/>
                    <a:pt x="84" y="67"/>
                    <a:pt x="76" y="81"/>
                  </a:cubicBezTo>
                  <a:cubicBezTo>
                    <a:pt x="67" y="96"/>
                    <a:pt x="59" y="111"/>
                    <a:pt x="51" y="127"/>
                  </a:cubicBezTo>
                  <a:cubicBezTo>
                    <a:pt x="44" y="116"/>
                    <a:pt x="38" y="108"/>
                    <a:pt x="33" y="104"/>
                  </a:cubicBezTo>
                  <a:cubicBezTo>
                    <a:pt x="27" y="100"/>
                    <a:pt x="22" y="98"/>
                    <a:pt x="18" y="98"/>
                  </a:cubicBezTo>
                  <a:cubicBezTo>
                    <a:pt x="15" y="98"/>
                    <a:pt x="12" y="100"/>
                    <a:pt x="7" y="103"/>
                  </a:cubicBezTo>
                  <a:cubicBezTo>
                    <a:pt x="3" y="106"/>
                    <a:pt x="0" y="109"/>
                    <a:pt x="0" y="112"/>
                  </a:cubicBezTo>
                  <a:cubicBezTo>
                    <a:pt x="0" y="114"/>
                    <a:pt x="2" y="117"/>
                    <a:pt x="7" y="121"/>
                  </a:cubicBezTo>
                  <a:cubicBezTo>
                    <a:pt x="15" y="129"/>
                    <a:pt x="22" y="138"/>
                    <a:pt x="28" y="147"/>
                  </a:cubicBezTo>
                  <a:cubicBezTo>
                    <a:pt x="32" y="152"/>
                    <a:pt x="35" y="156"/>
                    <a:pt x="36" y="157"/>
                  </a:cubicBezTo>
                  <a:cubicBezTo>
                    <a:pt x="37" y="158"/>
                    <a:pt x="41" y="159"/>
                    <a:pt x="48" y="159"/>
                  </a:cubicBezTo>
                  <a:cubicBezTo>
                    <a:pt x="57" y="159"/>
                    <a:pt x="62" y="158"/>
                    <a:pt x="64" y="155"/>
                  </a:cubicBezTo>
                  <a:cubicBezTo>
                    <a:pt x="65" y="153"/>
                    <a:pt x="69" y="147"/>
                    <a:pt x="73" y="137"/>
                  </a:cubicBezTo>
                  <a:cubicBezTo>
                    <a:pt x="84" y="111"/>
                    <a:pt x="98" y="86"/>
                    <a:pt x="115" y="62"/>
                  </a:cubicBezTo>
                  <a:cubicBezTo>
                    <a:pt x="132" y="39"/>
                    <a:pt x="147" y="21"/>
                    <a:pt x="161" y="9"/>
                  </a:cubicBezTo>
                  <a:cubicBezTo>
                    <a:pt x="164" y="6"/>
                    <a:pt x="165" y="5"/>
                    <a:pt x="166" y="4"/>
                  </a:cubicBezTo>
                  <a:cubicBezTo>
                    <a:pt x="166" y="3"/>
                    <a:pt x="167" y="3"/>
                    <a:pt x="167" y="2"/>
                  </a:cubicBezTo>
                  <a:cubicBezTo>
                    <a:pt x="167" y="1"/>
                    <a:pt x="166" y="0"/>
                    <a:pt x="1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6018307" y="3090980"/>
            <a:ext cx="4748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ột 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số thành viên nhóm quá năng 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 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nhưng một số khác không tham 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gia</a:t>
            </a:r>
            <a:endParaRPr lang="vi-VN" sz="20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35" name="文本框 37"/>
          <p:cNvSpPr txBox="1"/>
          <p:nvPr/>
        </p:nvSpPr>
        <p:spPr>
          <a:xfrm>
            <a:off x="6030644" y="2262232"/>
            <a:ext cx="4107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Rất dễ gây tình trạng lạc đề nếu chủ đề không rõ ràng</a:t>
            </a:r>
          </a:p>
          <a:p>
            <a:pPr lvl="0"/>
            <a:endParaRPr lang="en-US" sz="2000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83" y="2582385"/>
            <a:ext cx="3173277" cy="30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935" y="339216"/>
            <a:ext cx="667408" cy="667408"/>
          </a:xfrm>
          <a:prstGeom prst="rect">
            <a:avLst/>
          </a:prstGeom>
          <a:noFill/>
        </p:spPr>
      </p:pic>
      <p:sp>
        <p:nvSpPr>
          <p:cNvPr id="3" name="2"/>
          <p:cNvSpPr txBox="1"/>
          <p:nvPr/>
        </p:nvSpPr>
        <p:spPr>
          <a:xfrm>
            <a:off x="1186375" y="717815"/>
            <a:ext cx="31999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Cách khắc phục:</a:t>
            </a:r>
          </a:p>
          <a:p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14"/>
          <p:cNvSpPr txBox="1"/>
          <p:nvPr/>
        </p:nvSpPr>
        <p:spPr>
          <a:xfrm>
            <a:off x="4925571" y="206266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zh-CN" altLang="en-US" sz="20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17"/>
          <p:cNvSpPr txBox="1"/>
          <p:nvPr/>
        </p:nvSpPr>
        <p:spPr>
          <a:xfrm>
            <a:off x="2312716" y="3697579"/>
            <a:ext cx="31382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Không được phép đưa bất kỳ một bình luận hay phê phán gì về các ý kiến hay ý niệm trong lúc thu thập</a:t>
            </a:r>
          </a:p>
          <a:p>
            <a:endParaRPr lang="zh-CN" altLang="en-US" sz="20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20"/>
          <p:cNvSpPr txBox="1"/>
          <p:nvPr/>
        </p:nvSpPr>
        <p:spPr>
          <a:xfrm>
            <a:off x="1557985" y="1373108"/>
            <a:ext cx="3444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C</a:t>
            </a:r>
            <a:r>
              <a:rPr lang="vi-VN" sz="20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ần </a:t>
            </a:r>
            <a:r>
              <a:rPr lang="vi-VN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kích thích thái độ học tập để tất cả các em chủ động tham gia thảo luận tích cực, tránh việc chỉ lấy ý kiến từ một vài em tiêu biểu trong nhóm, khiến các em ỷ lại và không tương tác</a:t>
            </a:r>
            <a:r>
              <a:rPr lang="vi-VN" sz="20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.</a:t>
            </a:r>
            <a:endParaRPr lang="vi-VN" sz="2000" dirty="0">
              <a:solidFill>
                <a:srgbClr val="FFC000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24" name="23"/>
          <p:cNvSpPr txBox="1"/>
          <p:nvPr/>
        </p:nvSpPr>
        <p:spPr>
          <a:xfrm>
            <a:off x="7284982" y="4263848"/>
            <a:ext cx="3316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Đưa ra mục đích và nội dung chủ đề rõ ràng </a:t>
            </a:r>
            <a:endParaRPr lang="vi-VN" sz="2000" dirty="0">
              <a:solidFill>
                <a:srgbClr val="FFC000"/>
              </a:solidFill>
              <a:latin typeface="Livvic" pitchFamily="2" charset="0"/>
              <a:cs typeface="Times New Roman" pitchFamily="18" charset="0"/>
            </a:endParaRPr>
          </a:p>
          <a:p>
            <a:endParaRPr lang="zh-CN" altLang="en-US" sz="20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36"/>
          <p:cNvGrpSpPr/>
          <p:nvPr/>
        </p:nvGrpSpPr>
        <p:grpSpPr>
          <a:xfrm>
            <a:off x="6185245" y="4373542"/>
            <a:ext cx="911596" cy="2154006"/>
            <a:chOff x="5822203" y="4727005"/>
            <a:chExt cx="1097086" cy="2130994"/>
          </a:xfrm>
        </p:grpSpPr>
        <p:sp>
          <p:nvSpPr>
            <p:cNvPr id="29" name="28"/>
            <p:cNvSpPr/>
            <p:nvPr/>
          </p:nvSpPr>
          <p:spPr>
            <a:xfrm>
              <a:off x="5822203" y="4727005"/>
              <a:ext cx="1097086" cy="2130994"/>
            </a:xfrm>
            <a:custGeom>
              <a:avLst/>
              <a:gdLst>
                <a:gd name="connsiteX0" fmla="*/ 571741 w 1097086"/>
                <a:gd name="connsiteY0" fmla="*/ 0 h 2130994"/>
                <a:gd name="connsiteX1" fmla="*/ 1097086 w 1097086"/>
                <a:gd name="connsiteY1" fmla="*/ 0 h 2130994"/>
                <a:gd name="connsiteX2" fmla="*/ 1097086 w 1097086"/>
                <a:gd name="connsiteY2" fmla="*/ 525345 h 2130994"/>
                <a:gd name="connsiteX3" fmla="*/ 1012897 w 1097086"/>
                <a:gd name="connsiteY3" fmla="*/ 441157 h 2130994"/>
                <a:gd name="connsiteX4" fmla="*/ 473932 w 1097086"/>
                <a:gd name="connsiteY4" fmla="*/ 980121 h 2130994"/>
                <a:gd name="connsiteX5" fmla="*/ 473932 w 1097086"/>
                <a:gd name="connsiteY5" fmla="*/ 1492820 h 2130994"/>
                <a:gd name="connsiteX6" fmla="*/ 473931 w 1097086"/>
                <a:gd name="connsiteY6" fmla="*/ 1492820 h 2130994"/>
                <a:gd name="connsiteX7" fmla="*/ 473931 w 1097086"/>
                <a:gd name="connsiteY7" fmla="*/ 2130994 h 2130994"/>
                <a:gd name="connsiteX8" fmla="*/ 0 w 1097086"/>
                <a:gd name="connsiteY8" fmla="*/ 2130994 h 2130994"/>
                <a:gd name="connsiteX9" fmla="*/ 0 w 1097086"/>
                <a:gd name="connsiteY9" fmla="*/ 1111819 h 2130994"/>
                <a:gd name="connsiteX10" fmla="*/ 1 w 1097086"/>
                <a:gd name="connsiteY10" fmla="*/ 1111819 h 2130994"/>
                <a:gd name="connsiteX11" fmla="*/ 1 w 1097086"/>
                <a:gd name="connsiteY11" fmla="*/ 730820 h 2130994"/>
                <a:gd name="connsiteX12" fmla="*/ 19499 w 1097086"/>
                <a:gd name="connsiteY12" fmla="*/ 730820 h 2130994"/>
                <a:gd name="connsiteX13" fmla="*/ 14399 w 1097086"/>
                <a:gd name="connsiteY13" fmla="*/ 725720 h 2130994"/>
                <a:gd name="connsiteX14" fmla="*/ 655930 w 1097086"/>
                <a:gd name="connsiteY14" fmla="*/ 84189 h 213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086" h="2130994">
                  <a:moveTo>
                    <a:pt x="571741" y="0"/>
                  </a:moveTo>
                  <a:lnTo>
                    <a:pt x="1097086" y="0"/>
                  </a:lnTo>
                  <a:lnTo>
                    <a:pt x="1097086" y="525345"/>
                  </a:lnTo>
                  <a:lnTo>
                    <a:pt x="1012897" y="441157"/>
                  </a:lnTo>
                  <a:lnTo>
                    <a:pt x="473932" y="980121"/>
                  </a:lnTo>
                  <a:lnTo>
                    <a:pt x="473932" y="1492820"/>
                  </a:lnTo>
                  <a:lnTo>
                    <a:pt x="473931" y="1492820"/>
                  </a:lnTo>
                  <a:lnTo>
                    <a:pt x="473931" y="2130994"/>
                  </a:lnTo>
                  <a:lnTo>
                    <a:pt x="0" y="2130994"/>
                  </a:lnTo>
                  <a:lnTo>
                    <a:pt x="0" y="1111819"/>
                  </a:lnTo>
                  <a:lnTo>
                    <a:pt x="1" y="1111819"/>
                  </a:lnTo>
                  <a:lnTo>
                    <a:pt x="1" y="730820"/>
                  </a:lnTo>
                  <a:lnTo>
                    <a:pt x="19499" y="730820"/>
                  </a:lnTo>
                  <a:lnTo>
                    <a:pt x="14399" y="725720"/>
                  </a:lnTo>
                  <a:lnTo>
                    <a:pt x="655930" y="8418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29"/>
            <p:cNvSpPr txBox="1"/>
            <p:nvPr/>
          </p:nvSpPr>
          <p:spPr>
            <a:xfrm rot="18900000">
              <a:off x="6297788" y="50632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34"/>
          <p:cNvGrpSpPr/>
          <p:nvPr/>
        </p:nvGrpSpPr>
        <p:grpSpPr>
          <a:xfrm>
            <a:off x="6061444" y="3265507"/>
            <a:ext cx="1354142" cy="608725"/>
            <a:chOff x="5844440" y="3360281"/>
            <a:chExt cx="1278736" cy="742950"/>
          </a:xfrm>
        </p:grpSpPr>
        <p:sp>
          <p:nvSpPr>
            <p:cNvPr id="9" name="8"/>
            <p:cNvSpPr/>
            <p:nvPr/>
          </p:nvSpPr>
          <p:spPr>
            <a:xfrm rot="18900000">
              <a:off x="5844440" y="3360281"/>
              <a:ext cx="1278736" cy="742950"/>
            </a:xfrm>
            <a:prstGeom prst="rightArrow">
              <a:avLst>
                <a:gd name="adj1" fmla="val 67949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30"/>
            <p:cNvSpPr txBox="1"/>
            <p:nvPr/>
          </p:nvSpPr>
          <p:spPr>
            <a:xfrm rot="18900000">
              <a:off x="6321794" y="36239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33"/>
          <p:cNvGrpSpPr/>
          <p:nvPr/>
        </p:nvGrpSpPr>
        <p:grpSpPr>
          <a:xfrm>
            <a:off x="5517160" y="2402403"/>
            <a:ext cx="614110" cy="1281869"/>
            <a:chOff x="5226507" y="2377614"/>
            <a:chExt cx="742950" cy="1278736"/>
          </a:xfrm>
        </p:grpSpPr>
        <p:sp>
          <p:nvSpPr>
            <p:cNvPr id="10" name="9"/>
            <p:cNvSpPr/>
            <p:nvPr/>
          </p:nvSpPr>
          <p:spPr>
            <a:xfrm rot="13500000">
              <a:off x="4958614" y="2645507"/>
              <a:ext cx="1278736" cy="742950"/>
            </a:xfrm>
            <a:prstGeom prst="rightArrow">
              <a:avLst>
                <a:gd name="adj1" fmla="val 67949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31"/>
            <p:cNvSpPr txBox="1"/>
            <p:nvPr/>
          </p:nvSpPr>
          <p:spPr>
            <a:xfrm rot="2700000">
              <a:off x="5616244" y="291232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35"/>
          <p:cNvGrpSpPr/>
          <p:nvPr/>
        </p:nvGrpSpPr>
        <p:grpSpPr>
          <a:xfrm>
            <a:off x="5488604" y="3628987"/>
            <a:ext cx="671222" cy="1311057"/>
            <a:chOff x="5226507" y="3824966"/>
            <a:chExt cx="742950" cy="1278736"/>
          </a:xfrm>
        </p:grpSpPr>
        <p:sp>
          <p:nvSpPr>
            <p:cNvPr id="8" name="7"/>
            <p:cNvSpPr/>
            <p:nvPr/>
          </p:nvSpPr>
          <p:spPr>
            <a:xfrm rot="13500000">
              <a:off x="4958614" y="4092859"/>
              <a:ext cx="1278736" cy="742950"/>
            </a:xfrm>
            <a:prstGeom prst="rightArrow">
              <a:avLst>
                <a:gd name="adj1" fmla="val 67949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32"/>
            <p:cNvSpPr txBox="1"/>
            <p:nvPr/>
          </p:nvSpPr>
          <p:spPr>
            <a:xfrm rot="2700000">
              <a:off x="5552360" y="433869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23"/>
          <p:cNvSpPr txBox="1"/>
          <p:nvPr/>
        </p:nvSpPr>
        <p:spPr>
          <a:xfrm>
            <a:off x="7284982" y="2327456"/>
            <a:ext cx="32826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Tập trung vào vấn đề, tránh các ý kiến hay các điều kiện bên ngoài </a:t>
            </a:r>
            <a:r>
              <a:rPr lang="vi-VN" sz="2000" dirty="0" smtClean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làm </a:t>
            </a:r>
            <a:r>
              <a:rPr lang="vi-VN" sz="2000" dirty="0">
                <a:solidFill>
                  <a:srgbClr val="FFC000"/>
                </a:solidFill>
                <a:latin typeface="Livvic" pitchFamily="2" charset="0"/>
                <a:cs typeface="Times New Roman" pitchFamily="18" charset="0"/>
              </a:rPr>
              <a:t>lạc hướng buổi làm việc</a:t>
            </a:r>
            <a:r>
              <a:rPr lang="vi-VN" sz="2000" dirty="0">
                <a:latin typeface="Livvic" pitchFamily="2" charset="0"/>
                <a:cs typeface="Times New Roman" pitchFamily="18" charset="0"/>
              </a:rPr>
              <a:t>.</a:t>
            </a:r>
          </a:p>
          <a:p>
            <a:pPr lvl="0"/>
            <a:endParaRPr lang="vi-VN" sz="20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0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74" y="1120054"/>
            <a:ext cx="5086350" cy="4697938"/>
          </a:xfrm>
          <a:prstGeom prst="rect">
            <a:avLst/>
          </a:prstGeom>
        </p:spPr>
      </p:pic>
      <p:grpSp>
        <p:nvGrpSpPr>
          <p:cNvPr id="3" name="2"/>
          <p:cNvGrpSpPr/>
          <p:nvPr/>
        </p:nvGrpSpPr>
        <p:grpSpPr>
          <a:xfrm flipH="1">
            <a:off x="6828724" y="2157902"/>
            <a:ext cx="3315045" cy="4560038"/>
            <a:chOff x="4273550" y="536575"/>
            <a:chExt cx="1779587" cy="2447926"/>
          </a:xfrm>
        </p:grpSpPr>
        <p:sp>
          <p:nvSpPr>
            <p:cNvPr id="10" name="Freeform 71"/>
            <p:cNvSpPr/>
            <p:nvPr/>
          </p:nvSpPr>
          <p:spPr bwMode="auto">
            <a:xfrm>
              <a:off x="4641850" y="2887663"/>
              <a:ext cx="180975" cy="96838"/>
            </a:xfrm>
            <a:custGeom>
              <a:avLst/>
              <a:gdLst>
                <a:gd name="T0" fmla="*/ 18 w 48"/>
                <a:gd name="T1" fmla="*/ 2 h 26"/>
                <a:gd name="T2" fmla="*/ 18 w 48"/>
                <a:gd name="T3" fmla="*/ 12 h 26"/>
                <a:gd name="T4" fmla="*/ 48 w 48"/>
                <a:gd name="T5" fmla="*/ 26 h 26"/>
                <a:gd name="T6" fmla="*/ 0 w 48"/>
                <a:gd name="T7" fmla="*/ 26 h 26"/>
                <a:gd name="T8" fmla="*/ 6 w 48"/>
                <a:gd name="T9" fmla="*/ 4 h 26"/>
                <a:gd name="T10" fmla="*/ 12 w 48"/>
                <a:gd name="T11" fmla="*/ 0 h 26"/>
                <a:gd name="T12" fmla="*/ 18 w 48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>
              <a:off x="4849813" y="2887663"/>
              <a:ext cx="176212" cy="96838"/>
            </a:xfrm>
            <a:custGeom>
              <a:avLst/>
              <a:gdLst>
                <a:gd name="T0" fmla="*/ 18 w 47"/>
                <a:gd name="T1" fmla="*/ 2 h 26"/>
                <a:gd name="T2" fmla="*/ 18 w 47"/>
                <a:gd name="T3" fmla="*/ 12 h 26"/>
                <a:gd name="T4" fmla="*/ 47 w 47"/>
                <a:gd name="T5" fmla="*/ 26 h 26"/>
                <a:gd name="T6" fmla="*/ 0 w 47"/>
                <a:gd name="T7" fmla="*/ 26 h 26"/>
                <a:gd name="T8" fmla="*/ 6 w 47"/>
                <a:gd name="T9" fmla="*/ 4 h 26"/>
                <a:gd name="T10" fmla="*/ 12 w 47"/>
                <a:gd name="T11" fmla="*/ 0 h 26"/>
                <a:gd name="T12" fmla="*/ 18 w 47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73"/>
            <p:cNvSpPr/>
            <p:nvPr/>
          </p:nvSpPr>
          <p:spPr bwMode="auto">
            <a:xfrm>
              <a:off x="5232400" y="1041400"/>
              <a:ext cx="166687" cy="244475"/>
            </a:xfrm>
            <a:custGeom>
              <a:avLst/>
              <a:gdLst>
                <a:gd name="T0" fmla="*/ 44 w 44"/>
                <a:gd name="T1" fmla="*/ 27 h 65"/>
                <a:gd name="T2" fmla="*/ 24 w 44"/>
                <a:gd name="T3" fmla="*/ 65 h 65"/>
                <a:gd name="T4" fmla="*/ 1 w 44"/>
                <a:gd name="T5" fmla="*/ 37 h 65"/>
                <a:gd name="T6" fmla="*/ 0 w 44"/>
                <a:gd name="T7" fmla="*/ 4 h 65"/>
                <a:gd name="T8" fmla="*/ 17 w 44"/>
                <a:gd name="T9" fmla="*/ 2 h 65"/>
                <a:gd name="T10" fmla="*/ 44 w 44"/>
                <a:gd name="T11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74"/>
            <p:cNvSpPr/>
            <p:nvPr/>
          </p:nvSpPr>
          <p:spPr bwMode="auto">
            <a:xfrm>
              <a:off x="4627563" y="2457450"/>
              <a:ext cx="217487" cy="474663"/>
            </a:xfrm>
            <a:custGeom>
              <a:avLst/>
              <a:gdLst>
                <a:gd name="T0" fmla="*/ 45 w 58"/>
                <a:gd name="T1" fmla="*/ 21 h 126"/>
                <a:gd name="T2" fmla="*/ 26 w 58"/>
                <a:gd name="T3" fmla="*/ 126 h 126"/>
                <a:gd name="T4" fmla="*/ 4 w 58"/>
                <a:gd name="T5" fmla="*/ 124 h 126"/>
                <a:gd name="T6" fmla="*/ 2 w 58"/>
                <a:gd name="T7" fmla="*/ 33 h 126"/>
                <a:gd name="T8" fmla="*/ 2 w 58"/>
                <a:gd name="T9" fmla="*/ 0 h 126"/>
                <a:gd name="T10" fmla="*/ 45 w 58"/>
                <a:gd name="T11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76"/>
            <p:cNvSpPr/>
            <p:nvPr/>
          </p:nvSpPr>
          <p:spPr bwMode="auto">
            <a:xfrm>
              <a:off x="5262563" y="1741488"/>
              <a:ext cx="263525" cy="339725"/>
            </a:xfrm>
            <a:custGeom>
              <a:avLst/>
              <a:gdLst>
                <a:gd name="T0" fmla="*/ 0 w 70"/>
                <a:gd name="T1" fmla="*/ 81 h 90"/>
                <a:gd name="T2" fmla="*/ 26 w 70"/>
                <a:gd name="T3" fmla="*/ 34 h 90"/>
                <a:gd name="T4" fmla="*/ 37 w 70"/>
                <a:gd name="T5" fmla="*/ 4 h 90"/>
                <a:gd name="T6" fmla="*/ 70 w 70"/>
                <a:gd name="T7" fmla="*/ 1 h 90"/>
                <a:gd name="T8" fmla="*/ 46 w 70"/>
                <a:gd name="T9" fmla="*/ 22 h 90"/>
                <a:gd name="T10" fmla="*/ 68 w 70"/>
                <a:gd name="T11" fmla="*/ 22 h 90"/>
                <a:gd name="T12" fmla="*/ 63 w 70"/>
                <a:gd name="T13" fmla="*/ 62 h 90"/>
                <a:gd name="T14" fmla="*/ 13 w 70"/>
                <a:gd name="T15" fmla="*/ 90 h 90"/>
                <a:gd name="T16" fmla="*/ 0 w 70"/>
                <a:gd name="T17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77"/>
            <p:cNvSpPr/>
            <p:nvPr/>
          </p:nvSpPr>
          <p:spPr bwMode="auto">
            <a:xfrm>
              <a:off x="5029200" y="1922463"/>
              <a:ext cx="381000" cy="257175"/>
            </a:xfrm>
            <a:custGeom>
              <a:avLst/>
              <a:gdLst>
                <a:gd name="T0" fmla="*/ 0 w 101"/>
                <a:gd name="T1" fmla="*/ 0 h 68"/>
                <a:gd name="T2" fmla="*/ 39 w 101"/>
                <a:gd name="T3" fmla="*/ 35 h 68"/>
                <a:gd name="T4" fmla="*/ 73 w 101"/>
                <a:gd name="T5" fmla="*/ 4 h 68"/>
                <a:gd name="T6" fmla="*/ 101 w 101"/>
                <a:gd name="T7" fmla="*/ 39 h 68"/>
                <a:gd name="T8" fmla="*/ 40 w 101"/>
                <a:gd name="T9" fmla="*/ 67 h 68"/>
                <a:gd name="T10" fmla="*/ 1 w 101"/>
                <a:gd name="T11" fmla="*/ 47 h 68"/>
                <a:gd name="T12" fmla="*/ 0 w 101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4438650" y="1873250"/>
              <a:ext cx="354012" cy="652463"/>
            </a:xfrm>
            <a:custGeom>
              <a:avLst/>
              <a:gdLst>
                <a:gd name="T0" fmla="*/ 94 w 94"/>
                <a:gd name="T1" fmla="*/ 4 h 173"/>
                <a:gd name="T2" fmla="*/ 71 w 94"/>
                <a:gd name="T3" fmla="*/ 173 h 173"/>
                <a:gd name="T4" fmla="*/ 0 w 94"/>
                <a:gd name="T5" fmla="*/ 150 h 173"/>
                <a:gd name="T6" fmla="*/ 56 w 94"/>
                <a:gd name="T7" fmla="*/ 5 h 173"/>
                <a:gd name="T8" fmla="*/ 94 w 94"/>
                <a:gd name="T9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80"/>
            <p:cNvSpPr/>
            <p:nvPr/>
          </p:nvSpPr>
          <p:spPr bwMode="auto">
            <a:xfrm>
              <a:off x="4943475" y="1881188"/>
              <a:ext cx="222250" cy="644525"/>
            </a:xfrm>
            <a:custGeom>
              <a:avLst/>
              <a:gdLst>
                <a:gd name="T0" fmla="*/ 0 w 59"/>
                <a:gd name="T1" fmla="*/ 3 h 171"/>
                <a:gd name="T2" fmla="*/ 14 w 59"/>
                <a:gd name="T3" fmla="*/ 171 h 171"/>
                <a:gd name="T4" fmla="*/ 59 w 59"/>
                <a:gd name="T5" fmla="*/ 157 h 171"/>
                <a:gd name="T6" fmla="*/ 23 w 59"/>
                <a:gd name="T7" fmla="*/ 5 h 171"/>
                <a:gd name="T8" fmla="*/ 0 w 59"/>
                <a:gd name="T9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4503738" y="2336800"/>
              <a:ext cx="131762" cy="87313"/>
            </a:xfrm>
            <a:custGeom>
              <a:avLst/>
              <a:gdLst>
                <a:gd name="T0" fmla="*/ 16 w 83"/>
                <a:gd name="T1" fmla="*/ 0 h 55"/>
                <a:gd name="T2" fmla="*/ 0 w 83"/>
                <a:gd name="T3" fmla="*/ 19 h 55"/>
                <a:gd name="T4" fmla="*/ 73 w 83"/>
                <a:gd name="T5" fmla="*/ 55 h 55"/>
                <a:gd name="T6" fmla="*/ 83 w 83"/>
                <a:gd name="T7" fmla="*/ 12 h 55"/>
                <a:gd name="T8" fmla="*/ 16 w 8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4784725" y="1716088"/>
              <a:ext cx="244475" cy="214313"/>
            </a:xfrm>
            <a:custGeom>
              <a:avLst/>
              <a:gdLst>
                <a:gd name="T0" fmla="*/ 0 w 154"/>
                <a:gd name="T1" fmla="*/ 9 h 135"/>
                <a:gd name="T2" fmla="*/ 147 w 154"/>
                <a:gd name="T3" fmla="*/ 0 h 135"/>
                <a:gd name="T4" fmla="*/ 154 w 154"/>
                <a:gd name="T5" fmla="*/ 125 h 135"/>
                <a:gd name="T6" fmla="*/ 7 w 154"/>
                <a:gd name="T7" fmla="*/ 135 h 135"/>
                <a:gd name="T8" fmla="*/ 0 w 154"/>
                <a:gd name="T9" fmla="*/ 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83"/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84"/>
            <p:cNvSpPr/>
            <p:nvPr/>
          </p:nvSpPr>
          <p:spPr bwMode="auto">
            <a:xfrm>
              <a:off x="4897438" y="1776413"/>
              <a:ext cx="180975" cy="225425"/>
            </a:xfrm>
            <a:custGeom>
              <a:avLst/>
              <a:gdLst>
                <a:gd name="T0" fmla="*/ 39 w 48"/>
                <a:gd name="T1" fmla="*/ 0 h 60"/>
                <a:gd name="T2" fmla="*/ 0 w 48"/>
                <a:gd name="T3" fmla="*/ 40 h 60"/>
                <a:gd name="T4" fmla="*/ 18 w 48"/>
                <a:gd name="T5" fmla="*/ 60 h 60"/>
                <a:gd name="T6" fmla="*/ 48 w 48"/>
                <a:gd name="T7" fmla="*/ 7 h 60"/>
                <a:gd name="T8" fmla="*/ 39 w 4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85"/>
            <p:cNvSpPr/>
            <p:nvPr/>
          </p:nvSpPr>
          <p:spPr bwMode="auto">
            <a:xfrm>
              <a:off x="4830763" y="2413000"/>
              <a:ext cx="192087" cy="519113"/>
            </a:xfrm>
            <a:custGeom>
              <a:avLst/>
              <a:gdLst>
                <a:gd name="T0" fmla="*/ 26 w 51"/>
                <a:gd name="T1" fmla="*/ 138 h 138"/>
                <a:gd name="T2" fmla="*/ 5 w 51"/>
                <a:gd name="T3" fmla="*/ 136 h 138"/>
                <a:gd name="T4" fmla="*/ 3 w 51"/>
                <a:gd name="T5" fmla="*/ 45 h 138"/>
                <a:gd name="T6" fmla="*/ 3 w 51"/>
                <a:gd name="T7" fmla="*/ 12 h 138"/>
                <a:gd name="T8" fmla="*/ 45 w 51"/>
                <a:gd name="T9" fmla="*/ 14 h 138"/>
                <a:gd name="T10" fmla="*/ 26 w 51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>
              <a:off x="4383088" y="2328863"/>
              <a:ext cx="206375" cy="295275"/>
            </a:xfrm>
            <a:custGeom>
              <a:avLst/>
              <a:gdLst>
                <a:gd name="T0" fmla="*/ 16 w 55"/>
                <a:gd name="T1" fmla="*/ 1 h 78"/>
                <a:gd name="T2" fmla="*/ 3 w 55"/>
                <a:gd name="T3" fmla="*/ 60 h 78"/>
                <a:gd name="T4" fmla="*/ 29 w 55"/>
                <a:gd name="T5" fmla="*/ 77 h 78"/>
                <a:gd name="T6" fmla="*/ 50 w 55"/>
                <a:gd name="T7" fmla="*/ 66 h 78"/>
                <a:gd name="T8" fmla="*/ 33 w 55"/>
                <a:gd name="T9" fmla="*/ 51 h 78"/>
                <a:gd name="T10" fmla="*/ 40 w 55"/>
                <a:gd name="T11" fmla="*/ 43 h 78"/>
                <a:gd name="T12" fmla="*/ 45 w 55"/>
                <a:gd name="T13" fmla="*/ 57 h 78"/>
                <a:gd name="T14" fmla="*/ 53 w 55"/>
                <a:gd name="T15" fmla="*/ 54 h 78"/>
                <a:gd name="T16" fmla="*/ 48 w 55"/>
                <a:gd name="T17" fmla="*/ 29 h 78"/>
                <a:gd name="T18" fmla="*/ 34 w 55"/>
                <a:gd name="T19" fmla="*/ 0 h 78"/>
                <a:gd name="T20" fmla="*/ 16 w 5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87"/>
            <p:cNvSpPr/>
            <p:nvPr/>
          </p:nvSpPr>
          <p:spPr bwMode="auto">
            <a:xfrm>
              <a:off x="4432300" y="2446338"/>
              <a:ext cx="138112" cy="153988"/>
            </a:xfrm>
            <a:custGeom>
              <a:avLst/>
              <a:gdLst>
                <a:gd name="T0" fmla="*/ 29 w 37"/>
                <a:gd name="T1" fmla="*/ 41 h 41"/>
                <a:gd name="T2" fmla="*/ 37 w 37"/>
                <a:gd name="T3" fmla="*/ 35 h 41"/>
                <a:gd name="T4" fmla="*/ 20 w 37"/>
                <a:gd name="T5" fmla="*/ 20 h 41"/>
                <a:gd name="T6" fmla="*/ 27 w 37"/>
                <a:gd name="T7" fmla="*/ 12 h 41"/>
                <a:gd name="T8" fmla="*/ 11 w 37"/>
                <a:gd name="T9" fmla="*/ 0 h 41"/>
                <a:gd name="T10" fmla="*/ 3 w 37"/>
                <a:gd name="T11" fmla="*/ 24 h 41"/>
                <a:gd name="T12" fmla="*/ 29 w 37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88"/>
            <p:cNvSpPr/>
            <p:nvPr/>
          </p:nvSpPr>
          <p:spPr bwMode="auto">
            <a:xfrm>
              <a:off x="4646613" y="1809750"/>
              <a:ext cx="263525" cy="203200"/>
            </a:xfrm>
            <a:custGeom>
              <a:avLst/>
              <a:gdLst>
                <a:gd name="T0" fmla="*/ 11 w 70"/>
                <a:gd name="T1" fmla="*/ 0 h 54"/>
                <a:gd name="T2" fmla="*/ 70 w 70"/>
                <a:gd name="T3" fmla="*/ 31 h 54"/>
                <a:gd name="T4" fmla="*/ 50 w 70"/>
                <a:gd name="T5" fmla="*/ 54 h 54"/>
                <a:gd name="T6" fmla="*/ 0 w 70"/>
                <a:gd name="T7" fmla="*/ 9 h 54"/>
                <a:gd name="T8" fmla="*/ 1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89"/>
            <p:cNvSpPr/>
            <p:nvPr/>
          </p:nvSpPr>
          <p:spPr bwMode="auto">
            <a:xfrm>
              <a:off x="4367213" y="942975"/>
              <a:ext cx="982662" cy="976313"/>
            </a:xfrm>
            <a:custGeom>
              <a:avLst/>
              <a:gdLst>
                <a:gd name="T0" fmla="*/ 1 w 261"/>
                <a:gd name="T1" fmla="*/ 22 h 259"/>
                <a:gd name="T2" fmla="*/ 31 w 261"/>
                <a:gd name="T3" fmla="*/ 214 h 259"/>
                <a:gd name="T4" fmla="*/ 216 w 261"/>
                <a:gd name="T5" fmla="*/ 224 h 259"/>
                <a:gd name="T6" fmla="*/ 261 w 261"/>
                <a:gd name="T7" fmla="*/ 26 h 259"/>
                <a:gd name="T8" fmla="*/ 148 w 261"/>
                <a:gd name="T9" fmla="*/ 6 h 259"/>
                <a:gd name="T10" fmla="*/ 148 w 261"/>
                <a:gd name="T11" fmla="*/ 1 h 259"/>
                <a:gd name="T12" fmla="*/ 132 w 261"/>
                <a:gd name="T13" fmla="*/ 3 h 259"/>
                <a:gd name="T14" fmla="*/ 115 w 261"/>
                <a:gd name="T15" fmla="*/ 0 h 259"/>
                <a:gd name="T16" fmla="*/ 115 w 261"/>
                <a:gd name="T17" fmla="*/ 6 h 259"/>
                <a:gd name="T18" fmla="*/ 1 w 261"/>
                <a:gd name="T19" fmla="*/ 2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90"/>
            <p:cNvSpPr/>
            <p:nvPr/>
          </p:nvSpPr>
          <p:spPr bwMode="auto">
            <a:xfrm>
              <a:off x="4551363" y="942975"/>
              <a:ext cx="798512" cy="414338"/>
            </a:xfrm>
            <a:custGeom>
              <a:avLst/>
              <a:gdLst>
                <a:gd name="T0" fmla="*/ 209 w 212"/>
                <a:gd name="T1" fmla="*/ 61 h 110"/>
                <a:gd name="T2" fmla="*/ 212 w 212"/>
                <a:gd name="T3" fmla="*/ 26 h 110"/>
                <a:gd name="T4" fmla="*/ 99 w 212"/>
                <a:gd name="T5" fmla="*/ 6 h 110"/>
                <a:gd name="T6" fmla="*/ 99 w 212"/>
                <a:gd name="T7" fmla="*/ 1 h 110"/>
                <a:gd name="T8" fmla="*/ 83 w 212"/>
                <a:gd name="T9" fmla="*/ 3 h 110"/>
                <a:gd name="T10" fmla="*/ 66 w 212"/>
                <a:gd name="T11" fmla="*/ 0 h 110"/>
                <a:gd name="T12" fmla="*/ 66 w 212"/>
                <a:gd name="T13" fmla="*/ 6 h 110"/>
                <a:gd name="T14" fmla="*/ 6 w 212"/>
                <a:gd name="T15" fmla="*/ 14 h 110"/>
                <a:gd name="T16" fmla="*/ 3 w 212"/>
                <a:gd name="T17" fmla="*/ 19 h 110"/>
                <a:gd name="T18" fmla="*/ 3 w 212"/>
                <a:gd name="T19" fmla="*/ 59 h 110"/>
                <a:gd name="T20" fmla="*/ 14 w 212"/>
                <a:gd name="T21" fmla="*/ 110 h 110"/>
                <a:gd name="T22" fmla="*/ 25 w 212"/>
                <a:gd name="T23" fmla="*/ 110 h 110"/>
                <a:gd name="T24" fmla="*/ 45 w 212"/>
                <a:gd name="T25" fmla="*/ 38 h 110"/>
                <a:gd name="T26" fmla="*/ 209 w 212"/>
                <a:gd name="T27" fmla="*/ 6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73550" y="536575"/>
              <a:ext cx="1238250" cy="858838"/>
            </a:xfrm>
            <a:custGeom>
              <a:avLst/>
              <a:gdLst>
                <a:gd name="T0" fmla="*/ 26 w 329"/>
                <a:gd name="T1" fmla="*/ 228 h 228"/>
                <a:gd name="T2" fmla="*/ 92 w 329"/>
                <a:gd name="T3" fmla="*/ 225 h 228"/>
                <a:gd name="T4" fmla="*/ 120 w 329"/>
                <a:gd name="T5" fmla="*/ 128 h 228"/>
                <a:gd name="T6" fmla="*/ 299 w 329"/>
                <a:gd name="T7" fmla="*/ 161 h 228"/>
                <a:gd name="T8" fmla="*/ 1 w 329"/>
                <a:gd name="T9" fmla="*/ 114 h 228"/>
                <a:gd name="T10" fmla="*/ 26 w 329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4800600" y="1590675"/>
              <a:ext cx="360362" cy="177800"/>
            </a:xfrm>
            <a:custGeom>
              <a:avLst/>
              <a:gdLst>
                <a:gd name="T0" fmla="*/ 92 w 96"/>
                <a:gd name="T1" fmla="*/ 12 h 47"/>
                <a:gd name="T2" fmla="*/ 0 w 96"/>
                <a:gd name="T3" fmla="*/ 0 h 47"/>
                <a:gd name="T4" fmla="*/ 17 w 96"/>
                <a:gd name="T5" fmla="*/ 41 h 47"/>
                <a:gd name="T6" fmla="*/ 82 w 96"/>
                <a:gd name="T7" fmla="*/ 34 h 47"/>
                <a:gd name="T8" fmla="*/ 92 w 96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4924425" y="1719263"/>
              <a:ext cx="139700" cy="41275"/>
            </a:xfrm>
            <a:custGeom>
              <a:avLst/>
              <a:gdLst>
                <a:gd name="T0" fmla="*/ 0 w 37"/>
                <a:gd name="T1" fmla="*/ 10 h 11"/>
                <a:gd name="T2" fmla="*/ 37 w 37"/>
                <a:gd name="T3" fmla="*/ 6 h 11"/>
                <a:gd name="T4" fmla="*/ 26 w 37"/>
                <a:gd name="T5" fmla="*/ 1 h 11"/>
                <a:gd name="T6" fmla="*/ 20 w 37"/>
                <a:gd name="T7" fmla="*/ 3 h 11"/>
                <a:gd name="T8" fmla="*/ 11 w 37"/>
                <a:gd name="T9" fmla="*/ 1 h 11"/>
                <a:gd name="T10" fmla="*/ 0 w 37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4800600" y="1590675"/>
              <a:ext cx="349250" cy="95250"/>
            </a:xfrm>
            <a:custGeom>
              <a:avLst/>
              <a:gdLst>
                <a:gd name="T0" fmla="*/ 92 w 93"/>
                <a:gd name="T1" fmla="*/ 12 h 25"/>
                <a:gd name="T2" fmla="*/ 0 w 93"/>
                <a:gd name="T3" fmla="*/ 0 h 25"/>
                <a:gd name="T4" fmla="*/ 3 w 93"/>
                <a:gd name="T5" fmla="*/ 20 h 25"/>
                <a:gd name="T6" fmla="*/ 31 w 93"/>
                <a:gd name="T7" fmla="*/ 24 h 25"/>
                <a:gd name="T8" fmla="*/ 92 w 93"/>
                <a:gd name="T9" fmla="*/ 20 h 25"/>
                <a:gd name="T10" fmla="*/ 92 w 93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95"/>
            <p:cNvSpPr/>
            <p:nvPr/>
          </p:nvSpPr>
          <p:spPr bwMode="auto">
            <a:xfrm>
              <a:off x="4748213" y="1222375"/>
              <a:ext cx="187325" cy="192088"/>
            </a:xfrm>
            <a:custGeom>
              <a:avLst/>
              <a:gdLst>
                <a:gd name="T0" fmla="*/ 3 w 50"/>
                <a:gd name="T1" fmla="*/ 51 h 51"/>
                <a:gd name="T2" fmla="*/ 50 w 50"/>
                <a:gd name="T3" fmla="*/ 47 h 51"/>
                <a:gd name="T4" fmla="*/ 39 w 50"/>
                <a:gd name="T5" fmla="*/ 5 h 51"/>
                <a:gd name="T6" fmla="*/ 4 w 50"/>
                <a:gd name="T7" fmla="*/ 16 h 51"/>
                <a:gd name="T8" fmla="*/ 3 w 5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5059363" y="1230313"/>
              <a:ext cx="188912" cy="195263"/>
            </a:xfrm>
            <a:custGeom>
              <a:avLst/>
              <a:gdLst>
                <a:gd name="T0" fmla="*/ 47 w 50"/>
                <a:gd name="T1" fmla="*/ 52 h 52"/>
                <a:gd name="T2" fmla="*/ 0 w 50"/>
                <a:gd name="T3" fmla="*/ 47 h 52"/>
                <a:gd name="T4" fmla="*/ 13 w 50"/>
                <a:gd name="T5" fmla="*/ 5 h 52"/>
                <a:gd name="T6" fmla="*/ 47 w 50"/>
                <a:gd name="T7" fmla="*/ 17 h 52"/>
                <a:gd name="T8" fmla="*/ 47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97"/>
            <p:cNvSpPr/>
            <p:nvPr/>
          </p:nvSpPr>
          <p:spPr bwMode="auto">
            <a:xfrm>
              <a:off x="4808538" y="1277938"/>
              <a:ext cx="112712" cy="133350"/>
            </a:xfrm>
            <a:custGeom>
              <a:avLst/>
              <a:gdLst>
                <a:gd name="T0" fmla="*/ 15 w 30"/>
                <a:gd name="T1" fmla="*/ 0 h 35"/>
                <a:gd name="T2" fmla="*/ 30 w 30"/>
                <a:gd name="T3" fmla="*/ 20 h 35"/>
                <a:gd name="T4" fmla="*/ 26 w 30"/>
                <a:gd name="T5" fmla="*/ 33 h 35"/>
                <a:gd name="T6" fmla="*/ 5 w 30"/>
                <a:gd name="T7" fmla="*/ 35 h 35"/>
                <a:gd name="T8" fmla="*/ 0 w 30"/>
                <a:gd name="T9" fmla="*/ 20 h 35"/>
                <a:gd name="T10" fmla="*/ 15 w 3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98"/>
            <p:cNvSpPr/>
            <p:nvPr/>
          </p:nvSpPr>
          <p:spPr bwMode="auto">
            <a:xfrm>
              <a:off x="5116513" y="1290638"/>
              <a:ext cx="112712" cy="131763"/>
            </a:xfrm>
            <a:custGeom>
              <a:avLst/>
              <a:gdLst>
                <a:gd name="T0" fmla="*/ 25 w 30"/>
                <a:gd name="T1" fmla="*/ 35 h 35"/>
                <a:gd name="T2" fmla="*/ 3 w 30"/>
                <a:gd name="T3" fmla="*/ 33 h 35"/>
                <a:gd name="T4" fmla="*/ 0 w 30"/>
                <a:gd name="T5" fmla="*/ 20 h 35"/>
                <a:gd name="T6" fmla="*/ 15 w 30"/>
                <a:gd name="T7" fmla="*/ 0 h 35"/>
                <a:gd name="T8" fmla="*/ 30 w 30"/>
                <a:gd name="T9" fmla="*/ 20 h 35"/>
                <a:gd name="T10" fmla="*/ 25 w 3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99"/>
            <p:cNvSpPr/>
            <p:nvPr/>
          </p:nvSpPr>
          <p:spPr bwMode="auto">
            <a:xfrm>
              <a:off x="4784725" y="1320800"/>
              <a:ext cx="65087" cy="33338"/>
            </a:xfrm>
            <a:custGeom>
              <a:avLst/>
              <a:gdLst>
                <a:gd name="T0" fmla="*/ 0 w 17"/>
                <a:gd name="T1" fmla="*/ 2 h 9"/>
                <a:gd name="T2" fmla="*/ 17 w 17"/>
                <a:gd name="T3" fmla="*/ 2 h 9"/>
                <a:gd name="T4" fmla="*/ 17 w 17"/>
                <a:gd name="T5" fmla="*/ 9 h 9"/>
                <a:gd name="T6" fmla="*/ 0 w 17"/>
                <a:gd name="T7" fmla="*/ 9 h 9"/>
                <a:gd name="T8" fmla="*/ 0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5097463" y="1323975"/>
              <a:ext cx="63500" cy="38100"/>
            </a:xfrm>
            <a:custGeom>
              <a:avLst/>
              <a:gdLst>
                <a:gd name="T0" fmla="*/ 0 w 17"/>
                <a:gd name="T1" fmla="*/ 2 h 10"/>
                <a:gd name="T2" fmla="*/ 17 w 17"/>
                <a:gd name="T3" fmla="*/ 3 h 10"/>
                <a:gd name="T4" fmla="*/ 17 w 17"/>
                <a:gd name="T5" fmla="*/ 10 h 10"/>
                <a:gd name="T6" fmla="*/ 0 w 17"/>
                <a:gd name="T7" fmla="*/ 10 h 10"/>
                <a:gd name="T8" fmla="*/ 0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101"/>
            <p:cNvSpPr/>
            <p:nvPr/>
          </p:nvSpPr>
          <p:spPr bwMode="auto">
            <a:xfrm>
              <a:off x="4935538" y="1477963"/>
              <a:ext cx="30162" cy="41275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5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102"/>
            <p:cNvSpPr>
              <a:spLocks noChangeArrowheads="1"/>
            </p:cNvSpPr>
            <p:nvPr/>
          </p:nvSpPr>
          <p:spPr bwMode="auto"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103"/>
            <p:cNvSpPr/>
            <p:nvPr/>
          </p:nvSpPr>
          <p:spPr bwMode="auto">
            <a:xfrm>
              <a:off x="4341813" y="1933575"/>
              <a:ext cx="323850" cy="441325"/>
            </a:xfrm>
            <a:custGeom>
              <a:avLst/>
              <a:gdLst>
                <a:gd name="T0" fmla="*/ 80 w 86"/>
                <a:gd name="T1" fmla="*/ 0 h 117"/>
                <a:gd name="T2" fmla="*/ 15 w 86"/>
                <a:gd name="T3" fmla="*/ 117 h 117"/>
                <a:gd name="T4" fmla="*/ 51 w 86"/>
                <a:gd name="T5" fmla="*/ 115 h 117"/>
                <a:gd name="T6" fmla="*/ 78 w 86"/>
                <a:gd name="T7" fmla="*/ 36 h 117"/>
                <a:gd name="T8" fmla="*/ 80 w 8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104"/>
            <p:cNvSpPr/>
            <p:nvPr/>
          </p:nvSpPr>
          <p:spPr bwMode="auto">
            <a:xfrm>
              <a:off x="5037138" y="2344738"/>
              <a:ext cx="131762" cy="68263"/>
            </a:xfrm>
            <a:custGeom>
              <a:avLst/>
              <a:gdLst>
                <a:gd name="T0" fmla="*/ 71 w 83"/>
                <a:gd name="T1" fmla="*/ 36 h 43"/>
                <a:gd name="T2" fmla="*/ 83 w 83"/>
                <a:gd name="T3" fmla="*/ 12 h 43"/>
                <a:gd name="T4" fmla="*/ 0 w 83"/>
                <a:gd name="T5" fmla="*/ 0 h 43"/>
                <a:gd name="T6" fmla="*/ 5 w 83"/>
                <a:gd name="T7" fmla="*/ 43 h 43"/>
                <a:gd name="T8" fmla="*/ 71 w 83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105"/>
            <p:cNvSpPr/>
            <p:nvPr/>
          </p:nvSpPr>
          <p:spPr bwMode="auto">
            <a:xfrm>
              <a:off x="4314825" y="1301750"/>
              <a:ext cx="236537" cy="258763"/>
            </a:xfrm>
            <a:custGeom>
              <a:avLst/>
              <a:gdLst>
                <a:gd name="T0" fmla="*/ 17 w 63"/>
                <a:gd name="T1" fmla="*/ 6 h 69"/>
                <a:gd name="T2" fmla="*/ 31 w 63"/>
                <a:gd name="T3" fmla="*/ 2 h 69"/>
                <a:gd name="T4" fmla="*/ 55 w 63"/>
                <a:gd name="T5" fmla="*/ 17 h 69"/>
                <a:gd name="T6" fmla="*/ 61 w 63"/>
                <a:gd name="T7" fmla="*/ 39 h 69"/>
                <a:gd name="T8" fmla="*/ 46 w 63"/>
                <a:gd name="T9" fmla="*/ 63 h 69"/>
                <a:gd name="T10" fmla="*/ 32 w 63"/>
                <a:gd name="T11" fmla="*/ 66 h 69"/>
                <a:gd name="T12" fmla="*/ 8 w 63"/>
                <a:gd name="T13" fmla="*/ 52 h 69"/>
                <a:gd name="T14" fmla="*/ 3 w 63"/>
                <a:gd name="T15" fmla="*/ 30 h 69"/>
                <a:gd name="T16" fmla="*/ 17 w 63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106"/>
            <p:cNvSpPr/>
            <p:nvPr/>
          </p:nvSpPr>
          <p:spPr bwMode="auto">
            <a:xfrm>
              <a:off x="4360863" y="1350963"/>
              <a:ext cx="77787" cy="161925"/>
            </a:xfrm>
            <a:custGeom>
              <a:avLst/>
              <a:gdLst>
                <a:gd name="T0" fmla="*/ 11 w 21"/>
                <a:gd name="T1" fmla="*/ 2 h 43"/>
                <a:gd name="T2" fmla="*/ 20 w 21"/>
                <a:gd name="T3" fmla="*/ 0 h 43"/>
                <a:gd name="T4" fmla="*/ 21 w 21"/>
                <a:gd name="T5" fmla="*/ 0 h 43"/>
                <a:gd name="T6" fmla="*/ 21 w 21"/>
                <a:gd name="T7" fmla="*/ 41 h 43"/>
                <a:gd name="T8" fmla="*/ 21 w 21"/>
                <a:gd name="T9" fmla="*/ 41 h 43"/>
                <a:gd name="T10" fmla="*/ 5 w 21"/>
                <a:gd name="T11" fmla="*/ 32 h 43"/>
                <a:gd name="T12" fmla="*/ 1 w 21"/>
                <a:gd name="T13" fmla="*/ 18 h 43"/>
                <a:gd name="T14" fmla="*/ 11 w 21"/>
                <a:gd name="T1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107"/>
            <p:cNvSpPr/>
            <p:nvPr/>
          </p:nvSpPr>
          <p:spPr bwMode="auto">
            <a:xfrm>
              <a:off x="4341813" y="788988"/>
              <a:ext cx="330200" cy="309563"/>
            </a:xfrm>
            <a:custGeom>
              <a:avLst/>
              <a:gdLst>
                <a:gd name="T0" fmla="*/ 13 w 88"/>
                <a:gd name="T1" fmla="*/ 82 h 82"/>
                <a:gd name="T2" fmla="*/ 10 w 88"/>
                <a:gd name="T3" fmla="*/ 26 h 82"/>
                <a:gd name="T4" fmla="*/ 88 w 88"/>
                <a:gd name="T5" fmla="*/ 0 h 82"/>
                <a:gd name="T6" fmla="*/ 29 w 88"/>
                <a:gd name="T7" fmla="*/ 40 h 82"/>
                <a:gd name="T8" fmla="*/ 34 w 88"/>
                <a:gd name="T9" fmla="*/ 79 h 82"/>
                <a:gd name="T10" fmla="*/ 13 w 88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08"/>
            <p:cNvSpPr/>
            <p:nvPr/>
          </p:nvSpPr>
          <p:spPr bwMode="auto">
            <a:xfrm>
              <a:off x="5289550" y="1512888"/>
              <a:ext cx="763587" cy="436563"/>
            </a:xfrm>
            <a:custGeom>
              <a:avLst/>
              <a:gdLst>
                <a:gd name="T0" fmla="*/ 28 w 481"/>
                <a:gd name="T1" fmla="*/ 275 h 275"/>
                <a:gd name="T2" fmla="*/ 481 w 481"/>
                <a:gd name="T3" fmla="*/ 9 h 275"/>
                <a:gd name="T4" fmla="*/ 478 w 481"/>
                <a:gd name="T5" fmla="*/ 0 h 275"/>
                <a:gd name="T6" fmla="*/ 0 w 481"/>
                <a:gd name="T7" fmla="*/ 227 h 275"/>
                <a:gd name="T8" fmla="*/ 28 w 4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09"/>
            <p:cNvSpPr/>
            <p:nvPr/>
          </p:nvSpPr>
          <p:spPr bwMode="auto">
            <a:xfrm>
              <a:off x="5465763" y="1779588"/>
              <a:ext cx="150812" cy="225425"/>
            </a:xfrm>
            <a:custGeom>
              <a:avLst/>
              <a:gdLst>
                <a:gd name="T0" fmla="*/ 33 w 40"/>
                <a:gd name="T1" fmla="*/ 0 h 60"/>
                <a:gd name="T2" fmla="*/ 10 w 40"/>
                <a:gd name="T3" fmla="*/ 8 h 60"/>
                <a:gd name="T4" fmla="*/ 5 w 40"/>
                <a:gd name="T5" fmla="*/ 21 h 60"/>
                <a:gd name="T6" fmla="*/ 5 w 40"/>
                <a:gd name="T7" fmla="*/ 49 h 60"/>
                <a:gd name="T8" fmla="*/ 34 w 40"/>
                <a:gd name="T9" fmla="*/ 37 h 60"/>
                <a:gd name="T10" fmla="*/ 35 w 40"/>
                <a:gd name="T11" fmla="*/ 26 h 60"/>
                <a:gd name="T12" fmla="*/ 36 w 40"/>
                <a:gd name="T13" fmla="*/ 15 h 60"/>
                <a:gd name="T14" fmla="*/ 33 w 4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10"/>
            <p:cNvSpPr/>
            <p:nvPr/>
          </p:nvSpPr>
          <p:spPr bwMode="auto">
            <a:xfrm>
              <a:off x="4729163" y="1068388"/>
              <a:ext cx="198437" cy="96838"/>
            </a:xfrm>
            <a:custGeom>
              <a:avLst/>
              <a:gdLst>
                <a:gd name="T0" fmla="*/ 0 w 53"/>
                <a:gd name="T1" fmla="*/ 23 h 26"/>
                <a:gd name="T2" fmla="*/ 53 w 53"/>
                <a:gd name="T3" fmla="*/ 23 h 26"/>
                <a:gd name="T4" fmla="*/ 50 w 53"/>
                <a:gd name="T5" fmla="*/ 25 h 26"/>
                <a:gd name="T6" fmla="*/ 3 w 53"/>
                <a:gd name="T7" fmla="*/ 26 h 26"/>
                <a:gd name="T8" fmla="*/ 0 w 53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111"/>
            <p:cNvSpPr/>
            <p:nvPr/>
          </p:nvSpPr>
          <p:spPr bwMode="auto">
            <a:xfrm>
              <a:off x="5097463" y="1090613"/>
              <a:ext cx="176212" cy="128588"/>
            </a:xfrm>
            <a:custGeom>
              <a:avLst/>
              <a:gdLst>
                <a:gd name="T0" fmla="*/ 0 w 47"/>
                <a:gd name="T1" fmla="*/ 20 h 34"/>
                <a:gd name="T2" fmla="*/ 47 w 47"/>
                <a:gd name="T3" fmla="*/ 33 h 34"/>
                <a:gd name="T4" fmla="*/ 43 w 47"/>
                <a:gd name="T5" fmla="*/ 34 h 34"/>
                <a:gd name="T6" fmla="*/ 2 w 47"/>
                <a:gd name="T7" fmla="*/ 23 h 34"/>
                <a:gd name="T8" fmla="*/ 0 w 47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12"/>
            <p:cNvSpPr/>
            <p:nvPr/>
          </p:nvSpPr>
          <p:spPr bwMode="auto">
            <a:xfrm>
              <a:off x="5416550" y="1716088"/>
              <a:ext cx="155575" cy="71438"/>
            </a:xfrm>
            <a:custGeom>
              <a:avLst/>
              <a:gdLst>
                <a:gd name="T0" fmla="*/ 0 w 41"/>
                <a:gd name="T1" fmla="*/ 9 h 19"/>
                <a:gd name="T2" fmla="*/ 39 w 41"/>
                <a:gd name="T3" fmla="*/ 0 h 19"/>
                <a:gd name="T4" fmla="*/ 34 w 41"/>
                <a:gd name="T5" fmla="*/ 15 h 19"/>
                <a:gd name="T6" fmla="*/ 6 w 41"/>
                <a:gd name="T7" fmla="*/ 17 h 19"/>
                <a:gd name="T8" fmla="*/ 0 w 4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113"/>
            <p:cNvSpPr/>
            <p:nvPr/>
          </p:nvSpPr>
          <p:spPr bwMode="auto">
            <a:xfrm>
              <a:off x="5446713" y="1828800"/>
              <a:ext cx="125412" cy="150813"/>
            </a:xfrm>
            <a:custGeom>
              <a:avLst/>
              <a:gdLst>
                <a:gd name="T0" fmla="*/ 9 w 33"/>
                <a:gd name="T1" fmla="*/ 3 h 40"/>
                <a:gd name="T2" fmla="*/ 12 w 33"/>
                <a:gd name="T3" fmla="*/ 5 h 40"/>
                <a:gd name="T4" fmla="*/ 13 w 33"/>
                <a:gd name="T5" fmla="*/ 5 h 40"/>
                <a:gd name="T6" fmla="*/ 32 w 33"/>
                <a:gd name="T7" fmla="*/ 0 h 40"/>
                <a:gd name="T8" fmla="*/ 32 w 33"/>
                <a:gd name="T9" fmla="*/ 0 h 40"/>
                <a:gd name="T10" fmla="*/ 33 w 33"/>
                <a:gd name="T11" fmla="*/ 1 h 40"/>
                <a:gd name="T12" fmla="*/ 15 w 33"/>
                <a:gd name="T13" fmla="*/ 8 h 40"/>
                <a:gd name="T14" fmla="*/ 13 w 33"/>
                <a:gd name="T15" fmla="*/ 9 h 40"/>
                <a:gd name="T16" fmla="*/ 13 w 33"/>
                <a:gd name="T17" fmla="*/ 9 h 40"/>
                <a:gd name="T18" fmla="*/ 13 w 33"/>
                <a:gd name="T19" fmla="*/ 9 h 40"/>
                <a:gd name="T20" fmla="*/ 4 w 33"/>
                <a:gd name="T21" fmla="*/ 12 h 40"/>
                <a:gd name="T22" fmla="*/ 4 w 33"/>
                <a:gd name="T23" fmla="*/ 15 h 40"/>
                <a:gd name="T24" fmla="*/ 5 w 33"/>
                <a:gd name="T25" fmla="*/ 18 h 40"/>
                <a:gd name="T26" fmla="*/ 14 w 33"/>
                <a:gd name="T27" fmla="*/ 16 h 40"/>
                <a:gd name="T28" fmla="*/ 14 w 33"/>
                <a:gd name="T29" fmla="*/ 16 h 40"/>
                <a:gd name="T30" fmla="*/ 33 w 33"/>
                <a:gd name="T31" fmla="*/ 13 h 40"/>
                <a:gd name="T32" fmla="*/ 33 w 33"/>
                <a:gd name="T33" fmla="*/ 13 h 40"/>
                <a:gd name="T34" fmla="*/ 14 w 33"/>
                <a:gd name="T35" fmla="*/ 20 h 40"/>
                <a:gd name="T36" fmla="*/ 14 w 33"/>
                <a:gd name="T37" fmla="*/ 20 h 40"/>
                <a:gd name="T38" fmla="*/ 7 w 33"/>
                <a:gd name="T39" fmla="*/ 22 h 40"/>
                <a:gd name="T40" fmla="*/ 7 w 33"/>
                <a:gd name="T41" fmla="*/ 23 h 40"/>
                <a:gd name="T42" fmla="*/ 6 w 33"/>
                <a:gd name="T43" fmla="*/ 27 h 40"/>
                <a:gd name="T44" fmla="*/ 7 w 33"/>
                <a:gd name="T45" fmla="*/ 29 h 40"/>
                <a:gd name="T46" fmla="*/ 8 w 33"/>
                <a:gd name="T47" fmla="*/ 29 h 40"/>
                <a:gd name="T48" fmla="*/ 14 w 33"/>
                <a:gd name="T49" fmla="*/ 28 h 40"/>
                <a:gd name="T50" fmla="*/ 14 w 33"/>
                <a:gd name="T51" fmla="*/ 28 h 40"/>
                <a:gd name="T52" fmla="*/ 15 w 33"/>
                <a:gd name="T53" fmla="*/ 27 h 40"/>
                <a:gd name="T54" fmla="*/ 33 w 33"/>
                <a:gd name="T55" fmla="*/ 23 h 40"/>
                <a:gd name="T56" fmla="*/ 33 w 33"/>
                <a:gd name="T57" fmla="*/ 23 h 40"/>
                <a:gd name="T58" fmla="*/ 15 w 33"/>
                <a:gd name="T59" fmla="*/ 31 h 40"/>
                <a:gd name="T60" fmla="*/ 16 w 33"/>
                <a:gd name="T61" fmla="*/ 38 h 40"/>
                <a:gd name="T62" fmla="*/ 15 w 33"/>
                <a:gd name="T63" fmla="*/ 40 h 40"/>
                <a:gd name="T64" fmla="*/ 10 w 33"/>
                <a:gd name="T65" fmla="*/ 36 h 40"/>
                <a:gd name="T66" fmla="*/ 11 w 33"/>
                <a:gd name="T67" fmla="*/ 32 h 40"/>
                <a:gd name="T68" fmla="*/ 10 w 33"/>
                <a:gd name="T69" fmla="*/ 32 h 40"/>
                <a:gd name="T70" fmla="*/ 7 w 33"/>
                <a:gd name="T71" fmla="*/ 32 h 40"/>
                <a:gd name="T72" fmla="*/ 4 w 33"/>
                <a:gd name="T73" fmla="*/ 31 h 40"/>
                <a:gd name="T74" fmla="*/ 3 w 33"/>
                <a:gd name="T75" fmla="*/ 27 h 40"/>
                <a:gd name="T76" fmla="*/ 4 w 33"/>
                <a:gd name="T77" fmla="*/ 21 h 40"/>
                <a:gd name="T78" fmla="*/ 4 w 33"/>
                <a:gd name="T79" fmla="*/ 21 h 40"/>
                <a:gd name="T80" fmla="*/ 4 w 33"/>
                <a:gd name="T81" fmla="*/ 21 h 40"/>
                <a:gd name="T82" fmla="*/ 3 w 33"/>
                <a:gd name="T83" fmla="*/ 20 h 40"/>
                <a:gd name="T84" fmla="*/ 1 w 33"/>
                <a:gd name="T85" fmla="*/ 16 h 40"/>
                <a:gd name="T86" fmla="*/ 1 w 33"/>
                <a:gd name="T87" fmla="*/ 16 h 40"/>
                <a:gd name="T88" fmla="*/ 1 w 33"/>
                <a:gd name="T89" fmla="*/ 16 h 40"/>
                <a:gd name="T90" fmla="*/ 2 w 33"/>
                <a:gd name="T91" fmla="*/ 11 h 40"/>
                <a:gd name="T92" fmla="*/ 9 w 33"/>
                <a:gd name="T93" fmla="*/ 7 h 40"/>
                <a:gd name="T94" fmla="*/ 8 w 33"/>
                <a:gd name="T95" fmla="*/ 3 h 40"/>
                <a:gd name="T96" fmla="*/ 9 w 33"/>
                <a:gd name="T9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114"/>
            <p:cNvSpPr>
              <a:spLocks noEditPoints="1"/>
            </p:cNvSpPr>
            <p:nvPr/>
          </p:nvSpPr>
          <p:spPr bwMode="auto">
            <a:xfrm>
              <a:off x="4435475" y="2540000"/>
              <a:ext cx="134937" cy="76200"/>
            </a:xfrm>
            <a:custGeom>
              <a:avLst/>
              <a:gdLst>
                <a:gd name="T0" fmla="*/ 21 w 36"/>
                <a:gd name="T1" fmla="*/ 20 h 20"/>
                <a:gd name="T2" fmla="*/ 25 w 36"/>
                <a:gd name="T3" fmla="*/ 18 h 20"/>
                <a:gd name="T4" fmla="*/ 22 w 36"/>
                <a:gd name="T5" fmla="*/ 17 h 20"/>
                <a:gd name="T6" fmla="*/ 2 w 36"/>
                <a:gd name="T7" fmla="*/ 2 h 20"/>
                <a:gd name="T8" fmla="*/ 0 w 36"/>
                <a:gd name="T9" fmla="*/ 2 h 20"/>
                <a:gd name="T10" fmla="*/ 20 w 36"/>
                <a:gd name="T11" fmla="*/ 19 h 20"/>
                <a:gd name="T12" fmla="*/ 21 w 36"/>
                <a:gd name="T13" fmla="*/ 20 h 20"/>
                <a:gd name="T14" fmla="*/ 29 w 36"/>
                <a:gd name="T15" fmla="*/ 16 h 20"/>
                <a:gd name="T16" fmla="*/ 8 w 36"/>
                <a:gd name="T17" fmla="*/ 2 h 20"/>
                <a:gd name="T18" fmla="*/ 10 w 36"/>
                <a:gd name="T19" fmla="*/ 1 h 20"/>
                <a:gd name="T20" fmla="*/ 32 w 36"/>
                <a:gd name="T21" fmla="*/ 13 h 20"/>
                <a:gd name="T22" fmla="*/ 32 w 36"/>
                <a:gd name="T23" fmla="*/ 13 h 20"/>
                <a:gd name="T24" fmla="*/ 29 w 36"/>
                <a:gd name="T25" fmla="*/ 16 h 20"/>
                <a:gd name="T26" fmla="*/ 33 w 36"/>
                <a:gd name="T27" fmla="*/ 12 h 20"/>
                <a:gd name="T28" fmla="*/ 18 w 36"/>
                <a:gd name="T29" fmla="*/ 1 h 20"/>
                <a:gd name="T30" fmla="*/ 19 w 36"/>
                <a:gd name="T31" fmla="*/ 0 h 20"/>
                <a:gd name="T32" fmla="*/ 36 w 36"/>
                <a:gd name="T33" fmla="*/ 10 h 20"/>
                <a:gd name="T34" fmla="*/ 33 w 36"/>
                <a:gd name="T3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122"/>
            <p:cNvSpPr/>
            <p:nvPr/>
          </p:nvSpPr>
          <p:spPr bwMode="auto">
            <a:xfrm>
              <a:off x="4729163" y="635000"/>
              <a:ext cx="123825" cy="120650"/>
            </a:xfrm>
            <a:custGeom>
              <a:avLst/>
              <a:gdLst>
                <a:gd name="T0" fmla="*/ 66 w 78"/>
                <a:gd name="T1" fmla="*/ 76 h 76"/>
                <a:gd name="T2" fmla="*/ 0 w 78"/>
                <a:gd name="T3" fmla="*/ 23 h 76"/>
                <a:gd name="T4" fmla="*/ 21 w 78"/>
                <a:gd name="T5" fmla="*/ 4 h 76"/>
                <a:gd name="T6" fmla="*/ 54 w 78"/>
                <a:gd name="T7" fmla="*/ 42 h 76"/>
                <a:gd name="T8" fmla="*/ 50 w 78"/>
                <a:gd name="T9" fmla="*/ 0 h 76"/>
                <a:gd name="T10" fmla="*/ 78 w 78"/>
                <a:gd name="T11" fmla="*/ 2 h 76"/>
                <a:gd name="T12" fmla="*/ 66 w 7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123"/>
            <p:cNvSpPr/>
            <p:nvPr/>
          </p:nvSpPr>
          <p:spPr bwMode="auto">
            <a:xfrm>
              <a:off x="4864100" y="600075"/>
              <a:ext cx="76200" cy="98425"/>
            </a:xfrm>
            <a:custGeom>
              <a:avLst/>
              <a:gdLst>
                <a:gd name="T0" fmla="*/ 0 w 48"/>
                <a:gd name="T1" fmla="*/ 57 h 62"/>
                <a:gd name="T2" fmla="*/ 17 w 48"/>
                <a:gd name="T3" fmla="*/ 0 h 62"/>
                <a:gd name="T4" fmla="*/ 48 w 48"/>
                <a:gd name="T5" fmla="*/ 15 h 62"/>
                <a:gd name="T6" fmla="*/ 7 w 48"/>
                <a:gd name="T7" fmla="*/ 62 h 62"/>
                <a:gd name="T8" fmla="*/ 0 w 48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 rot="21271743">
            <a:off x="2423397" y="2350940"/>
            <a:ext cx="3546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Chuyên</a:t>
            </a:r>
            <a:r>
              <a:rPr 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đề</a:t>
            </a:r>
            <a:r>
              <a:rPr 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bất</a:t>
            </a:r>
            <a:r>
              <a:rPr 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đẳng</a:t>
            </a:r>
            <a:r>
              <a:rPr lang="en-US" sz="4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4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thức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grpSp>
        <p:nvGrpSpPr>
          <p:cNvPr id="22" name="21"/>
          <p:cNvGrpSpPr/>
          <p:nvPr/>
        </p:nvGrpSpPr>
        <p:grpSpPr>
          <a:xfrm>
            <a:off x="-155765" y="3090930"/>
            <a:ext cx="3090192" cy="3673900"/>
            <a:chOff x="9782175" y="3675063"/>
            <a:chExt cx="2058988" cy="2673350"/>
          </a:xfrm>
        </p:grpSpPr>
        <p:sp>
          <p:nvSpPr>
            <p:cNvPr id="23" name="Freeform 423"/>
            <p:cNvSpPr/>
            <p:nvPr/>
          </p:nvSpPr>
          <p:spPr bwMode="auto">
            <a:xfrm>
              <a:off x="11125200" y="4379913"/>
              <a:ext cx="715963" cy="774700"/>
            </a:xfrm>
            <a:custGeom>
              <a:avLst/>
              <a:gdLst>
                <a:gd name="T0" fmla="*/ 30 w 190"/>
                <a:gd name="T1" fmla="*/ 188 h 206"/>
                <a:gd name="T2" fmla="*/ 5 w 190"/>
                <a:gd name="T3" fmla="*/ 138 h 206"/>
                <a:gd name="T4" fmla="*/ 27 w 190"/>
                <a:gd name="T5" fmla="*/ 137 h 206"/>
                <a:gd name="T6" fmla="*/ 36 w 190"/>
                <a:gd name="T7" fmla="*/ 151 h 206"/>
                <a:gd name="T8" fmla="*/ 56 w 190"/>
                <a:gd name="T9" fmla="*/ 140 h 206"/>
                <a:gd name="T10" fmla="*/ 42 w 190"/>
                <a:gd name="T11" fmla="*/ 123 h 206"/>
                <a:gd name="T12" fmla="*/ 25 w 190"/>
                <a:gd name="T13" fmla="*/ 132 h 206"/>
                <a:gd name="T14" fmla="*/ 3 w 190"/>
                <a:gd name="T15" fmla="*/ 132 h 206"/>
                <a:gd name="T16" fmla="*/ 18 w 190"/>
                <a:gd name="T17" fmla="*/ 97 h 206"/>
                <a:gd name="T18" fmla="*/ 61 w 190"/>
                <a:gd name="T19" fmla="*/ 104 h 206"/>
                <a:gd name="T20" fmla="*/ 46 w 190"/>
                <a:gd name="T21" fmla="*/ 11 h 206"/>
                <a:gd name="T22" fmla="*/ 77 w 190"/>
                <a:gd name="T23" fmla="*/ 6 h 206"/>
                <a:gd name="T24" fmla="*/ 86 w 190"/>
                <a:gd name="T25" fmla="*/ 88 h 206"/>
                <a:gd name="T26" fmla="*/ 93 w 190"/>
                <a:gd name="T27" fmla="*/ 88 h 206"/>
                <a:gd name="T28" fmla="*/ 102 w 190"/>
                <a:gd name="T29" fmla="*/ 2 h 206"/>
                <a:gd name="T30" fmla="*/ 137 w 190"/>
                <a:gd name="T31" fmla="*/ 14 h 206"/>
                <a:gd name="T32" fmla="*/ 114 w 190"/>
                <a:gd name="T33" fmla="*/ 95 h 206"/>
                <a:gd name="T34" fmla="*/ 118 w 190"/>
                <a:gd name="T35" fmla="*/ 95 h 206"/>
                <a:gd name="T36" fmla="*/ 162 w 190"/>
                <a:gd name="T37" fmla="*/ 33 h 206"/>
                <a:gd name="T38" fmla="*/ 185 w 190"/>
                <a:gd name="T39" fmla="*/ 62 h 206"/>
                <a:gd name="T40" fmla="*/ 134 w 190"/>
                <a:gd name="T41" fmla="*/ 118 h 206"/>
                <a:gd name="T42" fmla="*/ 79 w 190"/>
                <a:gd name="T43" fmla="*/ 206 h 206"/>
                <a:gd name="T44" fmla="*/ 30 w 190"/>
                <a:gd name="T45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0" h="206">
                  <a:moveTo>
                    <a:pt x="30" y="188"/>
                  </a:moveTo>
                  <a:cubicBezTo>
                    <a:pt x="31" y="185"/>
                    <a:pt x="0" y="166"/>
                    <a:pt x="5" y="138"/>
                  </a:cubicBezTo>
                  <a:cubicBezTo>
                    <a:pt x="5" y="138"/>
                    <a:pt x="23" y="134"/>
                    <a:pt x="27" y="137"/>
                  </a:cubicBezTo>
                  <a:cubicBezTo>
                    <a:pt x="30" y="140"/>
                    <a:pt x="27" y="150"/>
                    <a:pt x="36" y="151"/>
                  </a:cubicBezTo>
                  <a:cubicBezTo>
                    <a:pt x="44" y="152"/>
                    <a:pt x="53" y="151"/>
                    <a:pt x="56" y="140"/>
                  </a:cubicBezTo>
                  <a:cubicBezTo>
                    <a:pt x="58" y="130"/>
                    <a:pt x="50" y="124"/>
                    <a:pt x="42" y="123"/>
                  </a:cubicBezTo>
                  <a:cubicBezTo>
                    <a:pt x="35" y="122"/>
                    <a:pt x="30" y="132"/>
                    <a:pt x="25" y="132"/>
                  </a:cubicBezTo>
                  <a:cubicBezTo>
                    <a:pt x="20" y="133"/>
                    <a:pt x="3" y="132"/>
                    <a:pt x="3" y="132"/>
                  </a:cubicBezTo>
                  <a:cubicBezTo>
                    <a:pt x="3" y="132"/>
                    <a:pt x="3" y="106"/>
                    <a:pt x="18" y="97"/>
                  </a:cubicBezTo>
                  <a:cubicBezTo>
                    <a:pt x="32" y="87"/>
                    <a:pt x="61" y="104"/>
                    <a:pt x="61" y="104"/>
                  </a:cubicBezTo>
                  <a:cubicBezTo>
                    <a:pt x="61" y="104"/>
                    <a:pt x="41" y="19"/>
                    <a:pt x="46" y="11"/>
                  </a:cubicBezTo>
                  <a:cubicBezTo>
                    <a:pt x="51" y="4"/>
                    <a:pt x="74" y="4"/>
                    <a:pt x="77" y="6"/>
                  </a:cubicBezTo>
                  <a:cubicBezTo>
                    <a:pt x="80" y="9"/>
                    <a:pt x="83" y="87"/>
                    <a:pt x="86" y="88"/>
                  </a:cubicBezTo>
                  <a:cubicBezTo>
                    <a:pt x="89" y="89"/>
                    <a:pt x="93" y="88"/>
                    <a:pt x="93" y="88"/>
                  </a:cubicBezTo>
                  <a:cubicBezTo>
                    <a:pt x="93" y="88"/>
                    <a:pt x="96" y="3"/>
                    <a:pt x="102" y="2"/>
                  </a:cubicBezTo>
                  <a:cubicBezTo>
                    <a:pt x="108" y="0"/>
                    <a:pt x="136" y="2"/>
                    <a:pt x="137" y="14"/>
                  </a:cubicBezTo>
                  <a:cubicBezTo>
                    <a:pt x="138" y="26"/>
                    <a:pt x="111" y="93"/>
                    <a:pt x="114" y="95"/>
                  </a:cubicBezTo>
                  <a:cubicBezTo>
                    <a:pt x="116" y="96"/>
                    <a:pt x="118" y="95"/>
                    <a:pt x="118" y="95"/>
                  </a:cubicBezTo>
                  <a:cubicBezTo>
                    <a:pt x="118" y="95"/>
                    <a:pt x="151" y="29"/>
                    <a:pt x="162" y="33"/>
                  </a:cubicBezTo>
                  <a:cubicBezTo>
                    <a:pt x="173" y="38"/>
                    <a:pt x="190" y="55"/>
                    <a:pt x="185" y="62"/>
                  </a:cubicBezTo>
                  <a:cubicBezTo>
                    <a:pt x="181" y="70"/>
                    <a:pt x="133" y="116"/>
                    <a:pt x="134" y="118"/>
                  </a:cubicBezTo>
                  <a:cubicBezTo>
                    <a:pt x="141" y="152"/>
                    <a:pt x="108" y="190"/>
                    <a:pt x="79" y="206"/>
                  </a:cubicBezTo>
                  <a:lnTo>
                    <a:pt x="30" y="18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424"/>
            <p:cNvSpPr>
              <a:spLocks noEditPoints="1"/>
            </p:cNvSpPr>
            <p:nvPr/>
          </p:nvSpPr>
          <p:spPr bwMode="auto">
            <a:xfrm>
              <a:off x="11377613" y="4394201"/>
              <a:ext cx="452438" cy="460375"/>
            </a:xfrm>
            <a:custGeom>
              <a:avLst/>
              <a:gdLst>
                <a:gd name="T0" fmla="*/ 0 w 120"/>
                <a:gd name="T1" fmla="*/ 1 h 122"/>
                <a:gd name="T2" fmla="*/ 10 w 120"/>
                <a:gd name="T3" fmla="*/ 2 h 122"/>
                <a:gd name="T4" fmla="*/ 19 w 120"/>
                <a:gd name="T5" fmla="*/ 84 h 122"/>
                <a:gd name="T6" fmla="*/ 26 w 120"/>
                <a:gd name="T7" fmla="*/ 84 h 122"/>
                <a:gd name="T8" fmla="*/ 16 w 120"/>
                <a:gd name="T9" fmla="*/ 90 h 122"/>
                <a:gd name="T10" fmla="*/ 3 w 120"/>
                <a:gd name="T11" fmla="*/ 14 h 122"/>
                <a:gd name="T12" fmla="*/ 0 w 120"/>
                <a:gd name="T13" fmla="*/ 1 h 122"/>
                <a:gd name="T14" fmla="*/ 58 w 120"/>
                <a:gd name="T15" fmla="*/ 0 h 122"/>
                <a:gd name="T16" fmla="*/ 70 w 120"/>
                <a:gd name="T17" fmla="*/ 10 h 122"/>
                <a:gd name="T18" fmla="*/ 47 w 120"/>
                <a:gd name="T19" fmla="*/ 91 h 122"/>
                <a:gd name="T20" fmla="*/ 51 w 120"/>
                <a:gd name="T21" fmla="*/ 91 h 122"/>
                <a:gd name="T22" fmla="*/ 42 w 120"/>
                <a:gd name="T23" fmla="*/ 94 h 122"/>
                <a:gd name="T24" fmla="*/ 60 w 120"/>
                <a:gd name="T25" fmla="*/ 17 h 122"/>
                <a:gd name="T26" fmla="*/ 58 w 120"/>
                <a:gd name="T27" fmla="*/ 0 h 122"/>
                <a:gd name="T28" fmla="*/ 115 w 120"/>
                <a:gd name="T29" fmla="*/ 46 h 122"/>
                <a:gd name="T30" fmla="*/ 107 w 120"/>
                <a:gd name="T31" fmla="*/ 59 h 122"/>
                <a:gd name="T32" fmla="*/ 61 w 120"/>
                <a:gd name="T33" fmla="*/ 114 h 122"/>
                <a:gd name="T34" fmla="*/ 68 w 120"/>
                <a:gd name="T35" fmla="*/ 122 h 122"/>
                <a:gd name="T36" fmla="*/ 67 w 120"/>
                <a:gd name="T37" fmla="*/ 114 h 122"/>
                <a:gd name="T38" fmla="*/ 118 w 120"/>
                <a:gd name="T39" fmla="*/ 58 h 122"/>
                <a:gd name="T40" fmla="*/ 115 w 120"/>
                <a:gd name="T41" fmla="*/ 4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2">
                  <a:moveTo>
                    <a:pt x="0" y="1"/>
                  </a:moveTo>
                  <a:cubicBezTo>
                    <a:pt x="4" y="1"/>
                    <a:pt x="9" y="1"/>
                    <a:pt x="10" y="2"/>
                  </a:cubicBezTo>
                  <a:cubicBezTo>
                    <a:pt x="13" y="5"/>
                    <a:pt x="16" y="83"/>
                    <a:pt x="19" y="84"/>
                  </a:cubicBezTo>
                  <a:cubicBezTo>
                    <a:pt x="22" y="85"/>
                    <a:pt x="26" y="84"/>
                    <a:pt x="26" y="84"/>
                  </a:cubicBezTo>
                  <a:cubicBezTo>
                    <a:pt x="26" y="84"/>
                    <a:pt x="20" y="91"/>
                    <a:pt x="16" y="90"/>
                  </a:cubicBezTo>
                  <a:cubicBezTo>
                    <a:pt x="12" y="88"/>
                    <a:pt x="7" y="33"/>
                    <a:pt x="3" y="14"/>
                  </a:cubicBezTo>
                  <a:cubicBezTo>
                    <a:pt x="2" y="8"/>
                    <a:pt x="1" y="3"/>
                    <a:pt x="0" y="1"/>
                  </a:cubicBezTo>
                  <a:close/>
                  <a:moveTo>
                    <a:pt x="58" y="0"/>
                  </a:moveTo>
                  <a:cubicBezTo>
                    <a:pt x="65" y="2"/>
                    <a:pt x="70" y="5"/>
                    <a:pt x="70" y="10"/>
                  </a:cubicBezTo>
                  <a:cubicBezTo>
                    <a:pt x="71" y="22"/>
                    <a:pt x="44" y="89"/>
                    <a:pt x="47" y="91"/>
                  </a:cubicBezTo>
                  <a:cubicBezTo>
                    <a:pt x="49" y="92"/>
                    <a:pt x="51" y="91"/>
                    <a:pt x="51" y="91"/>
                  </a:cubicBezTo>
                  <a:cubicBezTo>
                    <a:pt x="51" y="91"/>
                    <a:pt x="45" y="97"/>
                    <a:pt x="42" y="94"/>
                  </a:cubicBezTo>
                  <a:cubicBezTo>
                    <a:pt x="38" y="90"/>
                    <a:pt x="56" y="31"/>
                    <a:pt x="60" y="17"/>
                  </a:cubicBezTo>
                  <a:cubicBezTo>
                    <a:pt x="62" y="9"/>
                    <a:pt x="60" y="3"/>
                    <a:pt x="58" y="0"/>
                  </a:cubicBezTo>
                  <a:close/>
                  <a:moveTo>
                    <a:pt x="115" y="46"/>
                  </a:moveTo>
                  <a:cubicBezTo>
                    <a:pt x="114" y="49"/>
                    <a:pt x="112" y="54"/>
                    <a:pt x="107" y="59"/>
                  </a:cubicBezTo>
                  <a:cubicBezTo>
                    <a:pt x="97" y="69"/>
                    <a:pt x="60" y="112"/>
                    <a:pt x="61" y="114"/>
                  </a:cubicBezTo>
                  <a:cubicBezTo>
                    <a:pt x="61" y="115"/>
                    <a:pt x="65" y="119"/>
                    <a:pt x="68" y="122"/>
                  </a:cubicBezTo>
                  <a:cubicBezTo>
                    <a:pt x="68" y="119"/>
                    <a:pt x="67" y="117"/>
                    <a:pt x="67" y="114"/>
                  </a:cubicBezTo>
                  <a:cubicBezTo>
                    <a:pt x="66" y="112"/>
                    <a:pt x="114" y="66"/>
                    <a:pt x="118" y="58"/>
                  </a:cubicBezTo>
                  <a:cubicBezTo>
                    <a:pt x="120" y="55"/>
                    <a:pt x="119" y="51"/>
                    <a:pt x="115" y="4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425"/>
            <p:cNvSpPr/>
            <p:nvPr/>
          </p:nvSpPr>
          <p:spPr bwMode="auto">
            <a:xfrm>
              <a:off x="11144250" y="4800601"/>
              <a:ext cx="241300" cy="188913"/>
            </a:xfrm>
            <a:custGeom>
              <a:avLst/>
              <a:gdLst>
                <a:gd name="T0" fmla="*/ 0 w 64"/>
                <a:gd name="T1" fmla="*/ 26 h 50"/>
                <a:gd name="T2" fmla="*/ 22 w 64"/>
                <a:gd name="T3" fmla="*/ 25 h 50"/>
                <a:gd name="T4" fmla="*/ 31 w 64"/>
                <a:gd name="T5" fmla="*/ 39 h 50"/>
                <a:gd name="T6" fmla="*/ 51 w 64"/>
                <a:gd name="T7" fmla="*/ 28 h 50"/>
                <a:gd name="T8" fmla="*/ 37 w 64"/>
                <a:gd name="T9" fmla="*/ 11 h 50"/>
                <a:gd name="T10" fmla="*/ 20 w 64"/>
                <a:gd name="T11" fmla="*/ 20 h 50"/>
                <a:gd name="T12" fmla="*/ 5 w 64"/>
                <a:gd name="T13" fmla="*/ 20 h 50"/>
                <a:gd name="T14" fmla="*/ 20 w 64"/>
                <a:gd name="T15" fmla="*/ 15 h 50"/>
                <a:gd name="T16" fmla="*/ 47 w 64"/>
                <a:gd name="T17" fmla="*/ 8 h 50"/>
                <a:gd name="T18" fmla="*/ 51 w 64"/>
                <a:gd name="T19" fmla="*/ 43 h 50"/>
                <a:gd name="T20" fmla="*/ 19 w 64"/>
                <a:gd name="T21" fmla="*/ 38 h 50"/>
                <a:gd name="T22" fmla="*/ 9 w 64"/>
                <a:gd name="T23" fmla="*/ 28 h 50"/>
                <a:gd name="T24" fmla="*/ 0 w 64"/>
                <a:gd name="T2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50">
                  <a:moveTo>
                    <a:pt x="0" y="26"/>
                  </a:moveTo>
                  <a:cubicBezTo>
                    <a:pt x="0" y="26"/>
                    <a:pt x="19" y="22"/>
                    <a:pt x="22" y="25"/>
                  </a:cubicBezTo>
                  <a:cubicBezTo>
                    <a:pt x="25" y="28"/>
                    <a:pt x="22" y="38"/>
                    <a:pt x="31" y="39"/>
                  </a:cubicBezTo>
                  <a:cubicBezTo>
                    <a:pt x="39" y="40"/>
                    <a:pt x="48" y="39"/>
                    <a:pt x="51" y="28"/>
                  </a:cubicBezTo>
                  <a:cubicBezTo>
                    <a:pt x="53" y="18"/>
                    <a:pt x="45" y="12"/>
                    <a:pt x="37" y="11"/>
                  </a:cubicBezTo>
                  <a:cubicBezTo>
                    <a:pt x="30" y="10"/>
                    <a:pt x="25" y="20"/>
                    <a:pt x="20" y="20"/>
                  </a:cubicBezTo>
                  <a:cubicBezTo>
                    <a:pt x="17" y="21"/>
                    <a:pt x="10" y="21"/>
                    <a:pt x="5" y="20"/>
                  </a:cubicBezTo>
                  <a:cubicBezTo>
                    <a:pt x="5" y="20"/>
                    <a:pt x="17" y="18"/>
                    <a:pt x="20" y="15"/>
                  </a:cubicBezTo>
                  <a:cubicBezTo>
                    <a:pt x="23" y="12"/>
                    <a:pt x="39" y="0"/>
                    <a:pt x="47" y="8"/>
                  </a:cubicBezTo>
                  <a:cubicBezTo>
                    <a:pt x="56" y="15"/>
                    <a:pt x="64" y="36"/>
                    <a:pt x="51" y="43"/>
                  </a:cubicBezTo>
                  <a:cubicBezTo>
                    <a:pt x="39" y="50"/>
                    <a:pt x="24" y="47"/>
                    <a:pt x="19" y="38"/>
                  </a:cubicBezTo>
                  <a:cubicBezTo>
                    <a:pt x="14" y="30"/>
                    <a:pt x="14" y="30"/>
                    <a:pt x="9" y="28"/>
                  </a:cubicBezTo>
                  <a:cubicBezTo>
                    <a:pt x="3" y="26"/>
                    <a:pt x="0" y="26"/>
                    <a:pt x="0" y="2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426"/>
            <p:cNvSpPr/>
            <p:nvPr/>
          </p:nvSpPr>
          <p:spPr bwMode="auto">
            <a:xfrm>
              <a:off x="10823575" y="4481513"/>
              <a:ext cx="263525" cy="288925"/>
            </a:xfrm>
            <a:custGeom>
              <a:avLst/>
              <a:gdLst>
                <a:gd name="T0" fmla="*/ 53 w 70"/>
                <a:gd name="T1" fmla="*/ 9 h 77"/>
                <a:gd name="T2" fmla="*/ 38 w 70"/>
                <a:gd name="T3" fmla="*/ 4 h 77"/>
                <a:gd name="T4" fmla="*/ 11 w 70"/>
                <a:gd name="T5" fmla="*/ 18 h 77"/>
                <a:gd name="T6" fmla="*/ 3 w 70"/>
                <a:gd name="T7" fmla="*/ 41 h 77"/>
                <a:gd name="T8" fmla="*/ 17 w 70"/>
                <a:gd name="T9" fmla="*/ 68 h 77"/>
                <a:gd name="T10" fmla="*/ 32 w 70"/>
                <a:gd name="T11" fmla="*/ 73 h 77"/>
                <a:gd name="T12" fmla="*/ 59 w 70"/>
                <a:gd name="T13" fmla="*/ 59 h 77"/>
                <a:gd name="T14" fmla="*/ 67 w 70"/>
                <a:gd name="T15" fmla="*/ 36 h 77"/>
                <a:gd name="T16" fmla="*/ 53 w 70"/>
                <a:gd name="T17" fmla="*/ 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77">
                  <a:moveTo>
                    <a:pt x="53" y="9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27" y="0"/>
                    <a:pt x="15" y="6"/>
                    <a:pt x="11" y="18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52"/>
                    <a:pt x="6" y="64"/>
                    <a:pt x="17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43" y="77"/>
                    <a:pt x="55" y="70"/>
                    <a:pt x="59" y="59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0" y="25"/>
                    <a:pt x="64" y="12"/>
                    <a:pt x="53" y="9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427"/>
            <p:cNvSpPr/>
            <p:nvPr/>
          </p:nvSpPr>
          <p:spPr bwMode="auto">
            <a:xfrm>
              <a:off x="10856913" y="4506913"/>
              <a:ext cx="196850" cy="211138"/>
            </a:xfrm>
            <a:custGeom>
              <a:avLst/>
              <a:gdLst>
                <a:gd name="T0" fmla="*/ 39 w 52"/>
                <a:gd name="T1" fmla="*/ 6 h 56"/>
                <a:gd name="T2" fmla="*/ 29 w 52"/>
                <a:gd name="T3" fmla="*/ 3 h 56"/>
                <a:gd name="T4" fmla="*/ 9 w 52"/>
                <a:gd name="T5" fmla="*/ 13 h 56"/>
                <a:gd name="T6" fmla="*/ 3 w 52"/>
                <a:gd name="T7" fmla="*/ 30 h 56"/>
                <a:gd name="T8" fmla="*/ 13 w 52"/>
                <a:gd name="T9" fmla="*/ 50 h 56"/>
                <a:gd name="T10" fmla="*/ 24 w 52"/>
                <a:gd name="T11" fmla="*/ 54 h 56"/>
                <a:gd name="T12" fmla="*/ 44 w 52"/>
                <a:gd name="T13" fmla="*/ 43 h 56"/>
                <a:gd name="T14" fmla="*/ 49 w 52"/>
                <a:gd name="T15" fmla="*/ 26 h 56"/>
                <a:gd name="T16" fmla="*/ 39 w 52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56">
                  <a:moveTo>
                    <a:pt x="39" y="6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20" y="0"/>
                    <a:pt x="11" y="5"/>
                    <a:pt x="9" y="13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38"/>
                    <a:pt x="5" y="47"/>
                    <a:pt x="13" y="50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32" y="56"/>
                    <a:pt x="41" y="52"/>
                    <a:pt x="44" y="43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2" y="18"/>
                    <a:pt x="48" y="9"/>
                    <a:pt x="39" y="6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428"/>
            <p:cNvSpPr/>
            <p:nvPr/>
          </p:nvSpPr>
          <p:spPr bwMode="auto">
            <a:xfrm>
              <a:off x="9883775" y="4432301"/>
              <a:ext cx="252413" cy="279400"/>
            </a:xfrm>
            <a:custGeom>
              <a:avLst/>
              <a:gdLst>
                <a:gd name="T0" fmla="*/ 19 w 67"/>
                <a:gd name="T1" fmla="*/ 5 h 74"/>
                <a:gd name="T2" fmla="*/ 34 w 67"/>
                <a:gd name="T3" fmla="*/ 2 h 74"/>
                <a:gd name="T4" fmla="*/ 60 w 67"/>
                <a:gd name="T5" fmla="*/ 19 h 74"/>
                <a:gd name="T6" fmla="*/ 64 w 67"/>
                <a:gd name="T7" fmla="*/ 43 h 74"/>
                <a:gd name="T8" fmla="*/ 47 w 67"/>
                <a:gd name="T9" fmla="*/ 68 h 74"/>
                <a:gd name="T10" fmla="*/ 32 w 67"/>
                <a:gd name="T11" fmla="*/ 71 h 74"/>
                <a:gd name="T12" fmla="*/ 7 w 67"/>
                <a:gd name="T13" fmla="*/ 54 h 74"/>
                <a:gd name="T14" fmla="*/ 2 w 67"/>
                <a:gd name="T15" fmla="*/ 30 h 74"/>
                <a:gd name="T16" fmla="*/ 19 w 67"/>
                <a:gd name="T17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74">
                  <a:moveTo>
                    <a:pt x="19" y="5"/>
                  </a:moveTo>
                  <a:cubicBezTo>
                    <a:pt x="34" y="2"/>
                    <a:pt x="34" y="2"/>
                    <a:pt x="34" y="2"/>
                  </a:cubicBezTo>
                  <a:cubicBezTo>
                    <a:pt x="46" y="0"/>
                    <a:pt x="57" y="7"/>
                    <a:pt x="60" y="19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7" y="54"/>
                    <a:pt x="59" y="66"/>
                    <a:pt x="47" y="68"/>
                  </a:cubicBezTo>
                  <a:cubicBezTo>
                    <a:pt x="32" y="71"/>
                    <a:pt x="32" y="71"/>
                    <a:pt x="32" y="71"/>
                  </a:cubicBezTo>
                  <a:cubicBezTo>
                    <a:pt x="21" y="74"/>
                    <a:pt x="9" y="66"/>
                    <a:pt x="7" y="54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19"/>
                    <a:pt x="7" y="7"/>
                    <a:pt x="19" y="5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429"/>
            <p:cNvSpPr/>
            <p:nvPr/>
          </p:nvSpPr>
          <p:spPr bwMode="auto">
            <a:xfrm>
              <a:off x="9918700" y="4454526"/>
              <a:ext cx="184150" cy="207963"/>
            </a:xfrm>
            <a:custGeom>
              <a:avLst/>
              <a:gdLst>
                <a:gd name="T0" fmla="*/ 14 w 49"/>
                <a:gd name="T1" fmla="*/ 4 h 55"/>
                <a:gd name="T2" fmla="*/ 25 w 49"/>
                <a:gd name="T3" fmla="*/ 2 h 55"/>
                <a:gd name="T4" fmla="*/ 44 w 49"/>
                <a:gd name="T5" fmla="*/ 14 h 55"/>
                <a:gd name="T6" fmla="*/ 47 w 49"/>
                <a:gd name="T7" fmla="*/ 32 h 55"/>
                <a:gd name="T8" fmla="*/ 35 w 49"/>
                <a:gd name="T9" fmla="*/ 51 h 55"/>
                <a:gd name="T10" fmla="*/ 24 w 49"/>
                <a:gd name="T11" fmla="*/ 53 h 55"/>
                <a:gd name="T12" fmla="*/ 5 w 49"/>
                <a:gd name="T13" fmla="*/ 40 h 55"/>
                <a:gd name="T14" fmla="*/ 1 w 49"/>
                <a:gd name="T15" fmla="*/ 23 h 55"/>
                <a:gd name="T16" fmla="*/ 14 w 49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55">
                  <a:moveTo>
                    <a:pt x="14" y="4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33" y="0"/>
                    <a:pt x="42" y="6"/>
                    <a:pt x="44" y="14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9" y="40"/>
                    <a:pt x="43" y="49"/>
                    <a:pt x="35" y="51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15" y="55"/>
                    <a:pt x="7" y="49"/>
                    <a:pt x="5" y="4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14"/>
                    <a:pt x="5" y="6"/>
                    <a:pt x="14" y="4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430"/>
            <p:cNvSpPr>
              <a:spLocks noChangeArrowheads="1"/>
            </p:cNvSpPr>
            <p:nvPr/>
          </p:nvSpPr>
          <p:spPr bwMode="auto">
            <a:xfrm>
              <a:off x="10250488" y="5132388"/>
              <a:ext cx="403225" cy="573088"/>
            </a:xfrm>
            <a:prstGeom prst="rect">
              <a:avLst/>
            </a:prstGeom>
            <a:solidFill>
              <a:srgbClr val="FFFFFF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431"/>
            <p:cNvSpPr/>
            <p:nvPr/>
          </p:nvSpPr>
          <p:spPr bwMode="auto">
            <a:xfrm>
              <a:off x="10687050" y="5053013"/>
              <a:ext cx="830263" cy="388938"/>
            </a:xfrm>
            <a:custGeom>
              <a:avLst/>
              <a:gdLst>
                <a:gd name="T0" fmla="*/ 0 w 220"/>
                <a:gd name="T1" fmla="*/ 15 h 103"/>
                <a:gd name="T2" fmla="*/ 88 w 220"/>
                <a:gd name="T3" fmla="*/ 62 h 103"/>
                <a:gd name="T4" fmla="*/ 131 w 220"/>
                <a:gd name="T5" fmla="*/ 0 h 103"/>
                <a:gd name="T6" fmla="*/ 220 w 220"/>
                <a:gd name="T7" fmla="*/ 21 h 103"/>
                <a:gd name="T8" fmla="*/ 102 w 220"/>
                <a:gd name="T9" fmla="*/ 102 h 103"/>
                <a:gd name="T10" fmla="*/ 1 w 220"/>
                <a:gd name="T11" fmla="*/ 66 h 103"/>
                <a:gd name="T12" fmla="*/ 0 w 220"/>
                <a:gd name="T13" fmla="*/ 1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0" h="103">
                  <a:moveTo>
                    <a:pt x="0" y="15"/>
                  </a:moveTo>
                  <a:cubicBezTo>
                    <a:pt x="0" y="15"/>
                    <a:pt x="75" y="65"/>
                    <a:pt x="88" y="62"/>
                  </a:cubicBezTo>
                  <a:cubicBezTo>
                    <a:pt x="101" y="59"/>
                    <a:pt x="125" y="15"/>
                    <a:pt x="131" y="0"/>
                  </a:cubicBezTo>
                  <a:cubicBezTo>
                    <a:pt x="164" y="18"/>
                    <a:pt x="220" y="21"/>
                    <a:pt x="220" y="21"/>
                  </a:cubicBezTo>
                  <a:cubicBezTo>
                    <a:pt x="220" y="21"/>
                    <a:pt x="120" y="102"/>
                    <a:pt x="102" y="102"/>
                  </a:cubicBezTo>
                  <a:cubicBezTo>
                    <a:pt x="84" y="103"/>
                    <a:pt x="1" y="66"/>
                    <a:pt x="1" y="66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432"/>
            <p:cNvSpPr>
              <a:spLocks noChangeArrowheads="1"/>
            </p:cNvSpPr>
            <p:nvPr/>
          </p:nvSpPr>
          <p:spPr bwMode="auto">
            <a:xfrm>
              <a:off x="10261600" y="5664201"/>
              <a:ext cx="384175" cy="153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433"/>
            <p:cNvSpPr>
              <a:spLocks noChangeArrowheads="1"/>
            </p:cNvSpPr>
            <p:nvPr/>
          </p:nvSpPr>
          <p:spPr bwMode="auto">
            <a:xfrm>
              <a:off x="10302875" y="4956176"/>
              <a:ext cx="331788" cy="214313"/>
            </a:xfrm>
            <a:prstGeom prst="rect">
              <a:avLst/>
            </a:pr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434"/>
            <p:cNvSpPr/>
            <p:nvPr/>
          </p:nvSpPr>
          <p:spPr bwMode="auto">
            <a:xfrm>
              <a:off x="10075863" y="5049838"/>
              <a:ext cx="287338" cy="711200"/>
            </a:xfrm>
            <a:custGeom>
              <a:avLst/>
              <a:gdLst>
                <a:gd name="T0" fmla="*/ 73 w 76"/>
                <a:gd name="T1" fmla="*/ 3 h 189"/>
                <a:gd name="T2" fmla="*/ 63 w 76"/>
                <a:gd name="T3" fmla="*/ 189 h 189"/>
                <a:gd name="T4" fmla="*/ 0 w 76"/>
                <a:gd name="T5" fmla="*/ 174 h 189"/>
                <a:gd name="T6" fmla="*/ 40 w 76"/>
                <a:gd name="T7" fmla="*/ 9 h 189"/>
                <a:gd name="T8" fmla="*/ 73 w 76"/>
                <a:gd name="T9" fmla="*/ 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89">
                  <a:moveTo>
                    <a:pt x="73" y="3"/>
                  </a:moveTo>
                  <a:cubicBezTo>
                    <a:pt x="76" y="73"/>
                    <a:pt x="72" y="145"/>
                    <a:pt x="63" y="189"/>
                  </a:cubicBezTo>
                  <a:cubicBezTo>
                    <a:pt x="42" y="184"/>
                    <a:pt x="21" y="179"/>
                    <a:pt x="0" y="174"/>
                  </a:cubicBezTo>
                  <a:cubicBezTo>
                    <a:pt x="19" y="128"/>
                    <a:pt x="34" y="75"/>
                    <a:pt x="40" y="9"/>
                  </a:cubicBezTo>
                  <a:cubicBezTo>
                    <a:pt x="48" y="7"/>
                    <a:pt x="62" y="0"/>
                    <a:pt x="7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435"/>
            <p:cNvSpPr/>
            <p:nvPr/>
          </p:nvSpPr>
          <p:spPr bwMode="auto">
            <a:xfrm>
              <a:off x="10571163" y="5060951"/>
              <a:ext cx="282575" cy="700088"/>
            </a:xfrm>
            <a:custGeom>
              <a:avLst/>
              <a:gdLst>
                <a:gd name="T0" fmla="*/ 3 w 75"/>
                <a:gd name="T1" fmla="*/ 3 h 186"/>
                <a:gd name="T2" fmla="*/ 12 w 75"/>
                <a:gd name="T3" fmla="*/ 186 h 186"/>
                <a:gd name="T4" fmla="*/ 75 w 75"/>
                <a:gd name="T5" fmla="*/ 171 h 186"/>
                <a:gd name="T6" fmla="*/ 35 w 75"/>
                <a:gd name="T7" fmla="*/ 6 h 186"/>
                <a:gd name="T8" fmla="*/ 3 w 75"/>
                <a:gd name="T9" fmla="*/ 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86">
                  <a:moveTo>
                    <a:pt x="3" y="3"/>
                  </a:moveTo>
                  <a:cubicBezTo>
                    <a:pt x="0" y="73"/>
                    <a:pt x="3" y="142"/>
                    <a:pt x="12" y="186"/>
                  </a:cubicBezTo>
                  <a:cubicBezTo>
                    <a:pt x="33" y="181"/>
                    <a:pt x="54" y="176"/>
                    <a:pt x="75" y="171"/>
                  </a:cubicBezTo>
                  <a:cubicBezTo>
                    <a:pt x="56" y="125"/>
                    <a:pt x="41" y="72"/>
                    <a:pt x="35" y="6"/>
                  </a:cubicBezTo>
                  <a:cubicBezTo>
                    <a:pt x="24" y="6"/>
                    <a:pt x="14" y="0"/>
                    <a:pt x="3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436"/>
            <p:cNvSpPr/>
            <p:nvPr/>
          </p:nvSpPr>
          <p:spPr bwMode="auto">
            <a:xfrm>
              <a:off x="10396538" y="5140326"/>
              <a:ext cx="147638" cy="452438"/>
            </a:xfrm>
            <a:custGeom>
              <a:avLst/>
              <a:gdLst>
                <a:gd name="T0" fmla="*/ 29 w 93"/>
                <a:gd name="T1" fmla="*/ 0 h 285"/>
                <a:gd name="T2" fmla="*/ 5 w 93"/>
                <a:gd name="T3" fmla="*/ 47 h 285"/>
                <a:gd name="T4" fmla="*/ 29 w 93"/>
                <a:gd name="T5" fmla="*/ 73 h 285"/>
                <a:gd name="T6" fmla="*/ 0 w 93"/>
                <a:gd name="T7" fmla="*/ 237 h 285"/>
                <a:gd name="T8" fmla="*/ 45 w 93"/>
                <a:gd name="T9" fmla="*/ 282 h 285"/>
                <a:gd name="T10" fmla="*/ 45 w 93"/>
                <a:gd name="T11" fmla="*/ 285 h 285"/>
                <a:gd name="T12" fmla="*/ 45 w 93"/>
                <a:gd name="T13" fmla="*/ 282 h 285"/>
                <a:gd name="T14" fmla="*/ 48 w 93"/>
                <a:gd name="T15" fmla="*/ 285 h 285"/>
                <a:gd name="T16" fmla="*/ 48 w 93"/>
                <a:gd name="T17" fmla="*/ 282 h 285"/>
                <a:gd name="T18" fmla="*/ 93 w 93"/>
                <a:gd name="T19" fmla="*/ 237 h 285"/>
                <a:gd name="T20" fmla="*/ 64 w 93"/>
                <a:gd name="T21" fmla="*/ 73 h 285"/>
                <a:gd name="T22" fmla="*/ 88 w 93"/>
                <a:gd name="T23" fmla="*/ 47 h 285"/>
                <a:gd name="T24" fmla="*/ 64 w 93"/>
                <a:gd name="T25" fmla="*/ 0 h 285"/>
                <a:gd name="T26" fmla="*/ 45 w 93"/>
                <a:gd name="T27" fmla="*/ 2 h 285"/>
                <a:gd name="T28" fmla="*/ 29 w 93"/>
                <a:gd name="T2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285">
                  <a:moveTo>
                    <a:pt x="29" y="0"/>
                  </a:moveTo>
                  <a:lnTo>
                    <a:pt x="5" y="47"/>
                  </a:lnTo>
                  <a:lnTo>
                    <a:pt x="29" y="73"/>
                  </a:lnTo>
                  <a:lnTo>
                    <a:pt x="0" y="237"/>
                  </a:lnTo>
                  <a:lnTo>
                    <a:pt x="45" y="282"/>
                  </a:lnTo>
                  <a:lnTo>
                    <a:pt x="45" y="285"/>
                  </a:lnTo>
                  <a:lnTo>
                    <a:pt x="45" y="282"/>
                  </a:lnTo>
                  <a:lnTo>
                    <a:pt x="48" y="285"/>
                  </a:lnTo>
                  <a:lnTo>
                    <a:pt x="48" y="282"/>
                  </a:lnTo>
                  <a:lnTo>
                    <a:pt x="93" y="237"/>
                  </a:lnTo>
                  <a:lnTo>
                    <a:pt x="64" y="73"/>
                  </a:lnTo>
                  <a:lnTo>
                    <a:pt x="88" y="47"/>
                  </a:lnTo>
                  <a:lnTo>
                    <a:pt x="64" y="0"/>
                  </a:lnTo>
                  <a:lnTo>
                    <a:pt x="45" y="2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437"/>
            <p:cNvSpPr/>
            <p:nvPr/>
          </p:nvSpPr>
          <p:spPr bwMode="auto">
            <a:xfrm>
              <a:off x="10464800" y="4992688"/>
              <a:ext cx="211138" cy="241300"/>
            </a:xfrm>
            <a:custGeom>
              <a:avLst/>
              <a:gdLst>
                <a:gd name="T0" fmla="*/ 46 w 56"/>
                <a:gd name="T1" fmla="*/ 0 h 64"/>
                <a:gd name="T2" fmla="*/ 0 w 56"/>
                <a:gd name="T3" fmla="*/ 40 h 64"/>
                <a:gd name="T4" fmla="*/ 18 w 56"/>
                <a:gd name="T5" fmla="*/ 63 h 64"/>
                <a:gd name="T6" fmla="*/ 56 w 56"/>
                <a:gd name="T7" fmla="*/ 9 h 64"/>
                <a:gd name="T8" fmla="*/ 46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46" y="0"/>
                  </a:moveTo>
                  <a:cubicBezTo>
                    <a:pt x="31" y="12"/>
                    <a:pt x="18" y="33"/>
                    <a:pt x="0" y="4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50" y="64"/>
                    <a:pt x="50" y="41"/>
                    <a:pt x="56" y="9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438"/>
            <p:cNvSpPr/>
            <p:nvPr/>
          </p:nvSpPr>
          <p:spPr bwMode="auto">
            <a:xfrm>
              <a:off x="9966325" y="5656263"/>
              <a:ext cx="144463" cy="115888"/>
            </a:xfrm>
            <a:custGeom>
              <a:avLst/>
              <a:gdLst>
                <a:gd name="T0" fmla="*/ 31 w 38"/>
                <a:gd name="T1" fmla="*/ 31 h 31"/>
                <a:gd name="T2" fmla="*/ 21 w 38"/>
                <a:gd name="T3" fmla="*/ 13 h 31"/>
                <a:gd name="T4" fmla="*/ 0 w 38"/>
                <a:gd name="T5" fmla="*/ 7 h 31"/>
                <a:gd name="T6" fmla="*/ 0 w 38"/>
                <a:gd name="T7" fmla="*/ 0 h 31"/>
                <a:gd name="T8" fmla="*/ 26 w 38"/>
                <a:gd name="T9" fmla="*/ 8 h 31"/>
                <a:gd name="T10" fmla="*/ 38 w 38"/>
                <a:gd name="T11" fmla="*/ 31 h 31"/>
                <a:gd name="T12" fmla="*/ 31 w 3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1">
                  <a:moveTo>
                    <a:pt x="31" y="31"/>
                  </a:moveTo>
                  <a:cubicBezTo>
                    <a:pt x="30" y="24"/>
                    <a:pt x="27" y="18"/>
                    <a:pt x="21" y="13"/>
                  </a:cubicBezTo>
                  <a:cubicBezTo>
                    <a:pt x="16" y="9"/>
                    <a:pt x="9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9" y="3"/>
                    <a:pt x="26" y="8"/>
                  </a:cubicBezTo>
                  <a:cubicBezTo>
                    <a:pt x="33" y="14"/>
                    <a:pt x="37" y="22"/>
                    <a:pt x="38" y="31"/>
                  </a:cubicBezTo>
                  <a:lnTo>
                    <a:pt x="31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439"/>
            <p:cNvSpPr/>
            <p:nvPr/>
          </p:nvSpPr>
          <p:spPr bwMode="auto">
            <a:xfrm>
              <a:off x="9872663" y="5508626"/>
              <a:ext cx="180975" cy="257175"/>
            </a:xfrm>
            <a:custGeom>
              <a:avLst/>
              <a:gdLst>
                <a:gd name="T0" fmla="*/ 11 w 48"/>
                <a:gd name="T1" fmla="*/ 0 h 68"/>
                <a:gd name="T2" fmla="*/ 2 w 48"/>
                <a:gd name="T3" fmla="*/ 50 h 68"/>
                <a:gd name="T4" fmla="*/ 24 w 48"/>
                <a:gd name="T5" fmla="*/ 67 h 68"/>
                <a:gd name="T6" fmla="*/ 43 w 48"/>
                <a:gd name="T7" fmla="*/ 58 h 68"/>
                <a:gd name="T8" fmla="*/ 28 w 48"/>
                <a:gd name="T9" fmla="*/ 44 h 68"/>
                <a:gd name="T10" fmla="*/ 35 w 48"/>
                <a:gd name="T11" fmla="*/ 37 h 68"/>
                <a:gd name="T12" fmla="*/ 39 w 48"/>
                <a:gd name="T13" fmla="*/ 49 h 68"/>
                <a:gd name="T14" fmla="*/ 46 w 48"/>
                <a:gd name="T15" fmla="*/ 47 h 68"/>
                <a:gd name="T16" fmla="*/ 43 w 48"/>
                <a:gd name="T17" fmla="*/ 26 h 68"/>
                <a:gd name="T18" fmla="*/ 37 w 48"/>
                <a:gd name="T19" fmla="*/ 0 h 68"/>
                <a:gd name="T20" fmla="*/ 11 w 48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68">
                  <a:moveTo>
                    <a:pt x="11" y="0"/>
                  </a:moveTo>
                  <a:cubicBezTo>
                    <a:pt x="11" y="0"/>
                    <a:pt x="0" y="40"/>
                    <a:pt x="2" y="50"/>
                  </a:cubicBezTo>
                  <a:cubicBezTo>
                    <a:pt x="5" y="61"/>
                    <a:pt x="18" y="65"/>
                    <a:pt x="24" y="67"/>
                  </a:cubicBezTo>
                  <a:cubicBezTo>
                    <a:pt x="30" y="68"/>
                    <a:pt x="43" y="58"/>
                    <a:pt x="43" y="58"/>
                  </a:cubicBezTo>
                  <a:cubicBezTo>
                    <a:pt x="43" y="58"/>
                    <a:pt x="28" y="47"/>
                    <a:pt x="28" y="44"/>
                  </a:cubicBezTo>
                  <a:cubicBezTo>
                    <a:pt x="29" y="41"/>
                    <a:pt x="34" y="36"/>
                    <a:pt x="35" y="37"/>
                  </a:cubicBezTo>
                  <a:cubicBezTo>
                    <a:pt x="37" y="39"/>
                    <a:pt x="39" y="49"/>
                    <a:pt x="39" y="49"/>
                  </a:cubicBezTo>
                  <a:cubicBezTo>
                    <a:pt x="39" y="49"/>
                    <a:pt x="43" y="53"/>
                    <a:pt x="46" y="47"/>
                  </a:cubicBezTo>
                  <a:cubicBezTo>
                    <a:pt x="48" y="42"/>
                    <a:pt x="43" y="26"/>
                    <a:pt x="43" y="2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440"/>
            <p:cNvSpPr/>
            <p:nvPr/>
          </p:nvSpPr>
          <p:spPr bwMode="auto">
            <a:xfrm>
              <a:off x="9918700" y="5607051"/>
              <a:ext cx="115888" cy="139700"/>
            </a:xfrm>
            <a:custGeom>
              <a:avLst/>
              <a:gdLst>
                <a:gd name="T0" fmla="*/ 24 w 31"/>
                <a:gd name="T1" fmla="*/ 37 h 37"/>
                <a:gd name="T2" fmla="*/ 31 w 31"/>
                <a:gd name="T3" fmla="*/ 32 h 37"/>
                <a:gd name="T4" fmla="*/ 16 w 31"/>
                <a:gd name="T5" fmla="*/ 18 h 37"/>
                <a:gd name="T6" fmla="*/ 23 w 31"/>
                <a:gd name="T7" fmla="*/ 11 h 37"/>
                <a:gd name="T8" fmla="*/ 9 w 31"/>
                <a:gd name="T9" fmla="*/ 0 h 37"/>
                <a:gd name="T10" fmla="*/ 2 w 31"/>
                <a:gd name="T11" fmla="*/ 21 h 37"/>
                <a:gd name="T12" fmla="*/ 24 w 3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7">
                  <a:moveTo>
                    <a:pt x="24" y="37"/>
                  </a:moveTo>
                  <a:cubicBezTo>
                    <a:pt x="28" y="34"/>
                    <a:pt x="31" y="32"/>
                    <a:pt x="31" y="32"/>
                  </a:cubicBezTo>
                  <a:cubicBezTo>
                    <a:pt x="31" y="32"/>
                    <a:pt x="16" y="21"/>
                    <a:pt x="16" y="18"/>
                  </a:cubicBezTo>
                  <a:cubicBezTo>
                    <a:pt x="17" y="15"/>
                    <a:pt x="22" y="10"/>
                    <a:pt x="23" y="11"/>
                  </a:cubicBezTo>
                  <a:cubicBezTo>
                    <a:pt x="23" y="11"/>
                    <a:pt x="13" y="0"/>
                    <a:pt x="9" y="0"/>
                  </a:cubicBezTo>
                  <a:cubicBezTo>
                    <a:pt x="6" y="0"/>
                    <a:pt x="0" y="14"/>
                    <a:pt x="2" y="21"/>
                  </a:cubicBezTo>
                  <a:cubicBezTo>
                    <a:pt x="4" y="26"/>
                    <a:pt x="16" y="33"/>
                    <a:pt x="24" y="37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441"/>
            <p:cNvSpPr/>
            <p:nvPr/>
          </p:nvSpPr>
          <p:spPr bwMode="auto">
            <a:xfrm>
              <a:off x="9894888" y="5656263"/>
              <a:ext cx="101600" cy="150813"/>
            </a:xfrm>
            <a:custGeom>
              <a:avLst/>
              <a:gdLst>
                <a:gd name="T0" fmla="*/ 1 w 27"/>
                <a:gd name="T1" fmla="*/ 40 h 40"/>
                <a:gd name="T2" fmla="*/ 3 w 27"/>
                <a:gd name="T3" fmla="*/ 13 h 40"/>
                <a:gd name="T4" fmla="*/ 27 w 27"/>
                <a:gd name="T5" fmla="*/ 1 h 40"/>
                <a:gd name="T6" fmla="*/ 26 w 27"/>
                <a:gd name="T7" fmla="*/ 7 h 40"/>
                <a:gd name="T8" fmla="*/ 10 w 27"/>
                <a:gd name="T9" fmla="*/ 16 h 40"/>
                <a:gd name="T10" fmla="*/ 8 w 27"/>
                <a:gd name="T11" fmla="*/ 39 h 40"/>
                <a:gd name="T12" fmla="*/ 1 w 27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0">
                  <a:moveTo>
                    <a:pt x="1" y="40"/>
                  </a:moveTo>
                  <a:cubicBezTo>
                    <a:pt x="0" y="30"/>
                    <a:pt x="0" y="20"/>
                    <a:pt x="3" y="13"/>
                  </a:cubicBezTo>
                  <a:cubicBezTo>
                    <a:pt x="7" y="5"/>
                    <a:pt x="14" y="0"/>
                    <a:pt x="27" y="1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2" y="10"/>
                    <a:pt x="10" y="16"/>
                  </a:cubicBezTo>
                  <a:cubicBezTo>
                    <a:pt x="7" y="22"/>
                    <a:pt x="7" y="31"/>
                    <a:pt x="8" y="39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442"/>
            <p:cNvSpPr/>
            <p:nvPr/>
          </p:nvSpPr>
          <p:spPr bwMode="auto">
            <a:xfrm>
              <a:off x="10220325" y="6202363"/>
              <a:ext cx="214313" cy="146050"/>
            </a:xfrm>
            <a:custGeom>
              <a:avLst/>
              <a:gdLst>
                <a:gd name="T0" fmla="*/ 52 w 57"/>
                <a:gd name="T1" fmla="*/ 1 h 39"/>
                <a:gd name="T2" fmla="*/ 57 w 57"/>
                <a:gd name="T3" fmla="*/ 20 h 39"/>
                <a:gd name="T4" fmla="*/ 7 w 57"/>
                <a:gd name="T5" fmla="*/ 39 h 39"/>
                <a:gd name="T6" fmla="*/ 39 w 57"/>
                <a:gd name="T7" fmla="*/ 15 h 39"/>
                <a:gd name="T8" fmla="*/ 33 w 57"/>
                <a:gd name="T9" fmla="*/ 0 h 39"/>
                <a:gd name="T10" fmla="*/ 52 w 57"/>
                <a:gd name="T1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39">
                  <a:moveTo>
                    <a:pt x="52" y="1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0" y="30"/>
                    <a:pt x="24" y="38"/>
                    <a:pt x="7" y="39"/>
                  </a:cubicBezTo>
                  <a:cubicBezTo>
                    <a:pt x="0" y="29"/>
                    <a:pt x="23" y="19"/>
                    <a:pt x="39" y="15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52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443"/>
            <p:cNvSpPr/>
            <p:nvPr/>
          </p:nvSpPr>
          <p:spPr bwMode="auto">
            <a:xfrm>
              <a:off x="10480675" y="6183313"/>
              <a:ext cx="198438" cy="112713"/>
            </a:xfrm>
            <a:custGeom>
              <a:avLst/>
              <a:gdLst>
                <a:gd name="T0" fmla="*/ 21 w 53"/>
                <a:gd name="T1" fmla="*/ 2 h 30"/>
                <a:gd name="T2" fmla="*/ 19 w 53"/>
                <a:gd name="T3" fmla="*/ 12 h 30"/>
                <a:gd name="T4" fmla="*/ 53 w 53"/>
                <a:gd name="T5" fmla="*/ 30 h 30"/>
                <a:gd name="T6" fmla="*/ 0 w 53"/>
                <a:gd name="T7" fmla="*/ 27 h 30"/>
                <a:gd name="T8" fmla="*/ 0 w 53"/>
                <a:gd name="T9" fmla="*/ 8 h 30"/>
                <a:gd name="T10" fmla="*/ 13 w 53"/>
                <a:gd name="T11" fmla="*/ 0 h 30"/>
                <a:gd name="T12" fmla="*/ 21 w 53"/>
                <a:gd name="T13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0">
                  <a:moveTo>
                    <a:pt x="21" y="2"/>
                  </a:moveTo>
                  <a:cubicBezTo>
                    <a:pt x="21" y="2"/>
                    <a:pt x="18" y="11"/>
                    <a:pt x="19" y="12"/>
                  </a:cubicBezTo>
                  <a:cubicBezTo>
                    <a:pt x="22" y="14"/>
                    <a:pt x="52" y="18"/>
                    <a:pt x="53" y="3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1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44"/>
            <p:cNvSpPr/>
            <p:nvPr/>
          </p:nvSpPr>
          <p:spPr bwMode="auto">
            <a:xfrm>
              <a:off x="10261600" y="5791201"/>
              <a:ext cx="173038" cy="430213"/>
            </a:xfrm>
            <a:custGeom>
              <a:avLst/>
              <a:gdLst>
                <a:gd name="T0" fmla="*/ 0 w 46"/>
                <a:gd name="T1" fmla="*/ 4 h 114"/>
                <a:gd name="T2" fmla="*/ 20 w 46"/>
                <a:gd name="T3" fmla="*/ 114 h 114"/>
                <a:gd name="T4" fmla="*/ 46 w 46"/>
                <a:gd name="T5" fmla="*/ 114 h 114"/>
                <a:gd name="T6" fmla="*/ 42 w 46"/>
                <a:gd name="T7" fmla="*/ 0 h 114"/>
                <a:gd name="T8" fmla="*/ 0 w 46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14">
                  <a:moveTo>
                    <a:pt x="0" y="4"/>
                  </a:moveTo>
                  <a:cubicBezTo>
                    <a:pt x="6" y="39"/>
                    <a:pt x="6" y="81"/>
                    <a:pt x="20" y="114"/>
                  </a:cubicBezTo>
                  <a:cubicBezTo>
                    <a:pt x="29" y="114"/>
                    <a:pt x="38" y="114"/>
                    <a:pt x="46" y="114"/>
                  </a:cubicBezTo>
                  <a:cubicBezTo>
                    <a:pt x="34" y="72"/>
                    <a:pt x="38" y="36"/>
                    <a:pt x="42" y="0"/>
                  </a:cubicBezTo>
                  <a:cubicBezTo>
                    <a:pt x="28" y="2"/>
                    <a:pt x="14" y="3"/>
                    <a:pt x="0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445"/>
            <p:cNvSpPr/>
            <p:nvPr/>
          </p:nvSpPr>
          <p:spPr bwMode="auto">
            <a:xfrm>
              <a:off x="10264775" y="4992688"/>
              <a:ext cx="211138" cy="241300"/>
            </a:xfrm>
            <a:custGeom>
              <a:avLst/>
              <a:gdLst>
                <a:gd name="T0" fmla="*/ 10 w 56"/>
                <a:gd name="T1" fmla="*/ 0 h 64"/>
                <a:gd name="T2" fmla="*/ 56 w 56"/>
                <a:gd name="T3" fmla="*/ 40 h 64"/>
                <a:gd name="T4" fmla="*/ 38 w 56"/>
                <a:gd name="T5" fmla="*/ 63 h 64"/>
                <a:gd name="T6" fmla="*/ 0 w 56"/>
                <a:gd name="T7" fmla="*/ 9 h 64"/>
                <a:gd name="T8" fmla="*/ 10 w 56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4">
                  <a:moveTo>
                    <a:pt x="10" y="0"/>
                  </a:moveTo>
                  <a:cubicBezTo>
                    <a:pt x="25" y="12"/>
                    <a:pt x="38" y="33"/>
                    <a:pt x="56" y="40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5" y="64"/>
                    <a:pt x="6" y="41"/>
                    <a:pt x="0" y="9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46"/>
            <p:cNvSpPr/>
            <p:nvPr/>
          </p:nvSpPr>
          <p:spPr bwMode="auto">
            <a:xfrm>
              <a:off x="9944100" y="4064001"/>
              <a:ext cx="1096963" cy="1035050"/>
            </a:xfrm>
            <a:custGeom>
              <a:avLst/>
              <a:gdLst>
                <a:gd name="T0" fmla="*/ 9 w 291"/>
                <a:gd name="T1" fmla="*/ 18 h 275"/>
                <a:gd name="T2" fmla="*/ 32 w 291"/>
                <a:gd name="T3" fmla="*/ 227 h 275"/>
                <a:gd name="T4" fmla="*/ 243 w 291"/>
                <a:gd name="T5" fmla="*/ 240 h 275"/>
                <a:gd name="T6" fmla="*/ 291 w 291"/>
                <a:gd name="T7" fmla="*/ 35 h 275"/>
                <a:gd name="T8" fmla="*/ 169 w 291"/>
                <a:gd name="T9" fmla="*/ 8 h 275"/>
                <a:gd name="T10" fmla="*/ 169 w 291"/>
                <a:gd name="T11" fmla="*/ 2 h 275"/>
                <a:gd name="T12" fmla="*/ 151 w 291"/>
                <a:gd name="T13" fmla="*/ 4 h 275"/>
                <a:gd name="T14" fmla="*/ 134 w 291"/>
                <a:gd name="T15" fmla="*/ 0 h 275"/>
                <a:gd name="T16" fmla="*/ 133 w 291"/>
                <a:gd name="T17" fmla="*/ 6 h 275"/>
                <a:gd name="T18" fmla="*/ 9 w 291"/>
                <a:gd name="T19" fmla="*/ 1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75">
                  <a:moveTo>
                    <a:pt x="9" y="18"/>
                  </a:moveTo>
                  <a:cubicBezTo>
                    <a:pt x="9" y="18"/>
                    <a:pt x="0" y="190"/>
                    <a:pt x="32" y="227"/>
                  </a:cubicBezTo>
                  <a:cubicBezTo>
                    <a:pt x="66" y="267"/>
                    <a:pt x="205" y="275"/>
                    <a:pt x="243" y="240"/>
                  </a:cubicBezTo>
                  <a:cubicBezTo>
                    <a:pt x="279" y="206"/>
                    <a:pt x="291" y="35"/>
                    <a:pt x="291" y="35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51" y="4"/>
                    <a:pt x="151" y="4"/>
                    <a:pt x="151" y="4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3" y="6"/>
                    <a:pt x="133" y="6"/>
                    <a:pt x="133" y="6"/>
                  </a:cubicBezTo>
                  <a:lnTo>
                    <a:pt x="9" y="18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447"/>
            <p:cNvSpPr/>
            <p:nvPr/>
          </p:nvSpPr>
          <p:spPr bwMode="auto">
            <a:xfrm>
              <a:off x="9993313" y="4010026"/>
              <a:ext cx="1011238" cy="587375"/>
            </a:xfrm>
            <a:custGeom>
              <a:avLst/>
              <a:gdLst>
                <a:gd name="T0" fmla="*/ 0 w 268"/>
                <a:gd name="T1" fmla="*/ 140 h 156"/>
                <a:gd name="T2" fmla="*/ 82 w 268"/>
                <a:gd name="T3" fmla="*/ 56 h 156"/>
                <a:gd name="T4" fmla="*/ 194 w 268"/>
                <a:gd name="T5" fmla="*/ 62 h 156"/>
                <a:gd name="T6" fmla="*/ 266 w 268"/>
                <a:gd name="T7" fmla="*/ 156 h 156"/>
                <a:gd name="T8" fmla="*/ 267 w 268"/>
                <a:gd name="T9" fmla="*/ 38 h 156"/>
                <a:gd name="T10" fmla="*/ 268 w 268"/>
                <a:gd name="T11" fmla="*/ 17 h 156"/>
                <a:gd name="T12" fmla="*/ 237 w 268"/>
                <a:gd name="T13" fmla="*/ 11 h 156"/>
                <a:gd name="T14" fmla="*/ 140 w 268"/>
                <a:gd name="T15" fmla="*/ 34 h 156"/>
                <a:gd name="T16" fmla="*/ 46 w 268"/>
                <a:gd name="T17" fmla="*/ 0 h 156"/>
                <a:gd name="T18" fmla="*/ 14 w 268"/>
                <a:gd name="T19" fmla="*/ 3 h 156"/>
                <a:gd name="T20" fmla="*/ 12 w 268"/>
                <a:gd name="T21" fmla="*/ 23 h 156"/>
                <a:gd name="T22" fmla="*/ 0 w 268"/>
                <a:gd name="T23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8" h="156">
                  <a:moveTo>
                    <a:pt x="0" y="140"/>
                  </a:moveTo>
                  <a:cubicBezTo>
                    <a:pt x="11" y="94"/>
                    <a:pt x="28" y="21"/>
                    <a:pt x="82" y="56"/>
                  </a:cubicBezTo>
                  <a:cubicBezTo>
                    <a:pt x="100" y="68"/>
                    <a:pt x="177" y="72"/>
                    <a:pt x="194" y="62"/>
                  </a:cubicBezTo>
                  <a:cubicBezTo>
                    <a:pt x="247" y="34"/>
                    <a:pt x="260" y="110"/>
                    <a:pt x="266" y="156"/>
                  </a:cubicBezTo>
                  <a:cubicBezTo>
                    <a:pt x="266" y="156"/>
                    <a:pt x="268" y="48"/>
                    <a:pt x="267" y="38"/>
                  </a:cubicBezTo>
                  <a:cubicBezTo>
                    <a:pt x="266" y="28"/>
                    <a:pt x="268" y="17"/>
                    <a:pt x="268" y="17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14"/>
                    <a:pt x="12" y="23"/>
                  </a:cubicBezTo>
                  <a:cubicBezTo>
                    <a:pt x="10" y="33"/>
                    <a:pt x="0" y="140"/>
                    <a:pt x="0" y="140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448"/>
            <p:cNvSpPr/>
            <p:nvPr/>
          </p:nvSpPr>
          <p:spPr bwMode="auto">
            <a:xfrm>
              <a:off x="9899650" y="3675063"/>
              <a:ext cx="1270000" cy="922338"/>
            </a:xfrm>
            <a:custGeom>
              <a:avLst/>
              <a:gdLst>
                <a:gd name="T0" fmla="*/ 16 w 337"/>
                <a:gd name="T1" fmla="*/ 227 h 245"/>
                <a:gd name="T2" fmla="*/ 27 w 337"/>
                <a:gd name="T3" fmla="*/ 229 h 245"/>
                <a:gd name="T4" fmla="*/ 56 w 337"/>
                <a:gd name="T5" fmla="*/ 130 h 245"/>
                <a:gd name="T6" fmla="*/ 123 w 337"/>
                <a:gd name="T7" fmla="*/ 136 h 245"/>
                <a:gd name="T8" fmla="*/ 204 w 337"/>
                <a:gd name="T9" fmla="*/ 141 h 245"/>
                <a:gd name="T10" fmla="*/ 272 w 337"/>
                <a:gd name="T11" fmla="*/ 143 h 245"/>
                <a:gd name="T12" fmla="*/ 288 w 337"/>
                <a:gd name="T13" fmla="*/ 245 h 245"/>
                <a:gd name="T14" fmla="*/ 300 w 337"/>
                <a:gd name="T15" fmla="*/ 244 h 245"/>
                <a:gd name="T16" fmla="*/ 328 w 337"/>
                <a:gd name="T17" fmla="*/ 129 h 245"/>
                <a:gd name="T18" fmla="*/ 2 w 337"/>
                <a:gd name="T19" fmla="*/ 110 h 245"/>
                <a:gd name="T20" fmla="*/ 16 w 337"/>
                <a:gd name="T21" fmla="*/ 22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45">
                  <a:moveTo>
                    <a:pt x="16" y="227"/>
                  </a:moveTo>
                  <a:cubicBezTo>
                    <a:pt x="27" y="229"/>
                    <a:pt x="27" y="229"/>
                    <a:pt x="27" y="229"/>
                  </a:cubicBezTo>
                  <a:cubicBezTo>
                    <a:pt x="27" y="229"/>
                    <a:pt x="31" y="155"/>
                    <a:pt x="56" y="130"/>
                  </a:cubicBezTo>
                  <a:cubicBezTo>
                    <a:pt x="80" y="106"/>
                    <a:pt x="107" y="124"/>
                    <a:pt x="123" y="136"/>
                  </a:cubicBezTo>
                  <a:cubicBezTo>
                    <a:pt x="138" y="147"/>
                    <a:pt x="187" y="150"/>
                    <a:pt x="204" y="141"/>
                  </a:cubicBezTo>
                  <a:cubicBezTo>
                    <a:pt x="221" y="131"/>
                    <a:pt x="250" y="116"/>
                    <a:pt x="272" y="143"/>
                  </a:cubicBezTo>
                  <a:cubicBezTo>
                    <a:pt x="293" y="171"/>
                    <a:pt x="288" y="245"/>
                    <a:pt x="288" y="245"/>
                  </a:cubicBezTo>
                  <a:cubicBezTo>
                    <a:pt x="300" y="244"/>
                    <a:pt x="300" y="244"/>
                    <a:pt x="300" y="244"/>
                  </a:cubicBezTo>
                  <a:cubicBezTo>
                    <a:pt x="300" y="244"/>
                    <a:pt x="325" y="161"/>
                    <a:pt x="328" y="129"/>
                  </a:cubicBezTo>
                  <a:cubicBezTo>
                    <a:pt x="337" y="19"/>
                    <a:pt x="5" y="0"/>
                    <a:pt x="2" y="110"/>
                  </a:cubicBezTo>
                  <a:cubicBezTo>
                    <a:pt x="0" y="142"/>
                    <a:pt x="16" y="227"/>
                    <a:pt x="16" y="227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449"/>
            <p:cNvSpPr/>
            <p:nvPr/>
          </p:nvSpPr>
          <p:spPr bwMode="auto">
            <a:xfrm>
              <a:off x="10272713" y="4767263"/>
              <a:ext cx="388938" cy="195263"/>
            </a:xfrm>
            <a:custGeom>
              <a:avLst/>
              <a:gdLst>
                <a:gd name="T0" fmla="*/ 99 w 103"/>
                <a:gd name="T1" fmla="*/ 15 h 52"/>
                <a:gd name="T2" fmla="*/ 0 w 103"/>
                <a:gd name="T3" fmla="*/ 0 h 52"/>
                <a:gd name="T4" fmla="*/ 18 w 103"/>
                <a:gd name="T5" fmla="*/ 44 h 52"/>
                <a:gd name="T6" fmla="*/ 88 w 103"/>
                <a:gd name="T7" fmla="*/ 39 h 52"/>
                <a:gd name="T8" fmla="*/ 99 w 103"/>
                <a:gd name="T9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2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36"/>
                    <a:pt x="18" y="44"/>
                  </a:cubicBezTo>
                  <a:cubicBezTo>
                    <a:pt x="35" y="52"/>
                    <a:pt x="73" y="48"/>
                    <a:pt x="88" y="39"/>
                  </a:cubicBezTo>
                  <a:cubicBezTo>
                    <a:pt x="103" y="2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450"/>
            <p:cNvSpPr/>
            <p:nvPr/>
          </p:nvSpPr>
          <p:spPr bwMode="auto">
            <a:xfrm>
              <a:off x="10401300" y="4910138"/>
              <a:ext cx="150813" cy="41275"/>
            </a:xfrm>
            <a:custGeom>
              <a:avLst/>
              <a:gdLst>
                <a:gd name="T0" fmla="*/ 0 w 40"/>
                <a:gd name="T1" fmla="*/ 10 h 11"/>
                <a:gd name="T2" fmla="*/ 40 w 40"/>
                <a:gd name="T3" fmla="*/ 6 h 11"/>
                <a:gd name="T4" fmla="*/ 28 w 40"/>
                <a:gd name="T5" fmla="*/ 1 h 11"/>
                <a:gd name="T6" fmla="*/ 23 w 40"/>
                <a:gd name="T7" fmla="*/ 3 h 11"/>
                <a:gd name="T8" fmla="*/ 13 w 40"/>
                <a:gd name="T9" fmla="*/ 0 h 11"/>
                <a:gd name="T10" fmla="*/ 0 w 40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1">
                  <a:moveTo>
                    <a:pt x="0" y="10"/>
                  </a:moveTo>
                  <a:cubicBezTo>
                    <a:pt x="13" y="11"/>
                    <a:pt x="28" y="10"/>
                    <a:pt x="40" y="6"/>
                  </a:cubicBezTo>
                  <a:cubicBezTo>
                    <a:pt x="37" y="4"/>
                    <a:pt x="31" y="0"/>
                    <a:pt x="28" y="1"/>
                  </a:cubicBezTo>
                  <a:cubicBezTo>
                    <a:pt x="25" y="2"/>
                    <a:pt x="23" y="3"/>
                    <a:pt x="23" y="3"/>
                  </a:cubicBezTo>
                  <a:cubicBezTo>
                    <a:pt x="23" y="3"/>
                    <a:pt x="19" y="0"/>
                    <a:pt x="13" y="0"/>
                  </a:cubicBezTo>
                  <a:cubicBezTo>
                    <a:pt x="9" y="1"/>
                    <a:pt x="3" y="6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451"/>
            <p:cNvSpPr/>
            <p:nvPr/>
          </p:nvSpPr>
          <p:spPr bwMode="auto">
            <a:xfrm>
              <a:off x="10272713" y="4767263"/>
              <a:ext cx="376238" cy="106363"/>
            </a:xfrm>
            <a:custGeom>
              <a:avLst/>
              <a:gdLst>
                <a:gd name="T0" fmla="*/ 99 w 100"/>
                <a:gd name="T1" fmla="*/ 15 h 28"/>
                <a:gd name="T2" fmla="*/ 0 w 100"/>
                <a:gd name="T3" fmla="*/ 0 h 28"/>
                <a:gd name="T4" fmla="*/ 3 w 100"/>
                <a:gd name="T5" fmla="*/ 21 h 28"/>
                <a:gd name="T6" fmla="*/ 33 w 100"/>
                <a:gd name="T7" fmla="*/ 26 h 28"/>
                <a:gd name="T8" fmla="*/ 99 w 100"/>
                <a:gd name="T9" fmla="*/ 24 h 28"/>
                <a:gd name="T10" fmla="*/ 99 w 100"/>
                <a:gd name="T11" fmla="*/ 1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28">
                  <a:moveTo>
                    <a:pt x="99" y="15"/>
                  </a:moveTo>
                  <a:cubicBezTo>
                    <a:pt x="68" y="16"/>
                    <a:pt x="28" y="16"/>
                    <a:pt x="0" y="0"/>
                  </a:cubicBezTo>
                  <a:cubicBezTo>
                    <a:pt x="0" y="0"/>
                    <a:pt x="0" y="10"/>
                    <a:pt x="3" y="21"/>
                  </a:cubicBezTo>
                  <a:cubicBezTo>
                    <a:pt x="11" y="23"/>
                    <a:pt x="22" y="25"/>
                    <a:pt x="33" y="26"/>
                  </a:cubicBezTo>
                  <a:cubicBezTo>
                    <a:pt x="56" y="28"/>
                    <a:pt x="86" y="25"/>
                    <a:pt x="99" y="24"/>
                  </a:cubicBezTo>
                  <a:cubicBezTo>
                    <a:pt x="100" y="19"/>
                    <a:pt x="99" y="15"/>
                    <a:pt x="9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452"/>
            <p:cNvSpPr/>
            <p:nvPr/>
          </p:nvSpPr>
          <p:spPr bwMode="auto">
            <a:xfrm>
              <a:off x="10593388" y="4375151"/>
              <a:ext cx="206375" cy="219075"/>
            </a:xfrm>
            <a:custGeom>
              <a:avLst/>
              <a:gdLst>
                <a:gd name="T0" fmla="*/ 51 w 55"/>
                <a:gd name="T1" fmla="*/ 58 h 58"/>
                <a:gd name="T2" fmla="*/ 0 w 55"/>
                <a:gd name="T3" fmla="*/ 49 h 58"/>
                <a:gd name="T4" fmla="*/ 15 w 55"/>
                <a:gd name="T5" fmla="*/ 5 h 58"/>
                <a:gd name="T6" fmla="*/ 52 w 55"/>
                <a:gd name="T7" fmla="*/ 19 h 58"/>
                <a:gd name="T8" fmla="*/ 51 w 55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8">
                  <a:moveTo>
                    <a:pt x="51" y="58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3" y="9"/>
                    <a:pt x="15" y="5"/>
                  </a:cubicBezTo>
                  <a:cubicBezTo>
                    <a:pt x="27" y="0"/>
                    <a:pt x="49" y="8"/>
                    <a:pt x="52" y="19"/>
                  </a:cubicBezTo>
                  <a:cubicBezTo>
                    <a:pt x="55" y="31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453"/>
            <p:cNvSpPr/>
            <p:nvPr/>
          </p:nvSpPr>
          <p:spPr bwMode="auto">
            <a:xfrm>
              <a:off x="10634663" y="4440238"/>
              <a:ext cx="128588" cy="142875"/>
            </a:xfrm>
            <a:custGeom>
              <a:avLst/>
              <a:gdLst>
                <a:gd name="T0" fmla="*/ 26 w 34"/>
                <a:gd name="T1" fmla="*/ 38 h 38"/>
                <a:gd name="T2" fmla="*/ 3 w 34"/>
                <a:gd name="T3" fmla="*/ 35 h 38"/>
                <a:gd name="T4" fmla="*/ 0 w 34"/>
                <a:gd name="T5" fmla="*/ 21 h 38"/>
                <a:gd name="T6" fmla="*/ 18 w 34"/>
                <a:gd name="T7" fmla="*/ 0 h 38"/>
                <a:gd name="T8" fmla="*/ 33 w 34"/>
                <a:gd name="T9" fmla="*/ 23 h 38"/>
                <a:gd name="T10" fmla="*/ 26 w 34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8">
                  <a:moveTo>
                    <a:pt x="26" y="38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1" y="31"/>
                    <a:pt x="0" y="26"/>
                    <a:pt x="0" y="21"/>
                  </a:cubicBezTo>
                  <a:cubicBezTo>
                    <a:pt x="1" y="9"/>
                    <a:pt x="9" y="0"/>
                    <a:pt x="18" y="0"/>
                  </a:cubicBezTo>
                  <a:cubicBezTo>
                    <a:pt x="27" y="1"/>
                    <a:pt x="34" y="11"/>
                    <a:pt x="33" y="23"/>
                  </a:cubicBezTo>
                  <a:cubicBezTo>
                    <a:pt x="33" y="29"/>
                    <a:pt x="30" y="35"/>
                    <a:pt x="26" y="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Freeform 454"/>
            <p:cNvSpPr/>
            <p:nvPr/>
          </p:nvSpPr>
          <p:spPr bwMode="auto">
            <a:xfrm>
              <a:off x="10491788" y="3863976"/>
              <a:ext cx="647700" cy="315913"/>
            </a:xfrm>
            <a:custGeom>
              <a:avLst/>
              <a:gdLst>
                <a:gd name="T0" fmla="*/ 0 w 172"/>
                <a:gd name="T1" fmla="*/ 1 h 84"/>
                <a:gd name="T2" fmla="*/ 148 w 172"/>
                <a:gd name="T3" fmla="*/ 84 h 84"/>
                <a:gd name="T4" fmla="*/ 99 w 172"/>
                <a:gd name="T5" fmla="*/ 36 h 84"/>
                <a:gd name="T6" fmla="*/ 0 w 172"/>
                <a:gd name="T7" fmla="*/ 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84">
                  <a:moveTo>
                    <a:pt x="0" y="1"/>
                  </a:moveTo>
                  <a:cubicBezTo>
                    <a:pt x="19" y="0"/>
                    <a:pt x="172" y="20"/>
                    <a:pt x="148" y="84"/>
                  </a:cubicBezTo>
                  <a:cubicBezTo>
                    <a:pt x="148" y="84"/>
                    <a:pt x="134" y="54"/>
                    <a:pt x="99" y="36"/>
                  </a:cubicBezTo>
                  <a:cubicBezTo>
                    <a:pt x="63" y="1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Freeform 455"/>
            <p:cNvSpPr/>
            <p:nvPr/>
          </p:nvSpPr>
          <p:spPr bwMode="auto">
            <a:xfrm>
              <a:off x="10612438" y="4476751"/>
              <a:ext cx="71438" cy="38100"/>
            </a:xfrm>
            <a:custGeom>
              <a:avLst/>
              <a:gdLst>
                <a:gd name="T0" fmla="*/ 1 w 19"/>
                <a:gd name="T1" fmla="*/ 2 h 10"/>
                <a:gd name="T2" fmla="*/ 19 w 19"/>
                <a:gd name="T3" fmla="*/ 3 h 10"/>
                <a:gd name="T4" fmla="*/ 19 w 19"/>
                <a:gd name="T5" fmla="*/ 10 h 10"/>
                <a:gd name="T6" fmla="*/ 0 w 19"/>
                <a:gd name="T7" fmla="*/ 9 h 10"/>
                <a:gd name="T8" fmla="*/ 1 w 19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" y="2"/>
                  </a:moveTo>
                  <a:cubicBezTo>
                    <a:pt x="7" y="1"/>
                    <a:pt x="14" y="0"/>
                    <a:pt x="19" y="3"/>
                  </a:cubicBezTo>
                  <a:cubicBezTo>
                    <a:pt x="19" y="5"/>
                    <a:pt x="19" y="8"/>
                    <a:pt x="19" y="10"/>
                  </a:cubicBezTo>
                  <a:cubicBezTo>
                    <a:pt x="11" y="8"/>
                    <a:pt x="5" y="8"/>
                    <a:pt x="0" y="9"/>
                  </a:cubicBezTo>
                  <a:cubicBezTo>
                    <a:pt x="0" y="7"/>
                    <a:pt x="1" y="4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456"/>
            <p:cNvSpPr/>
            <p:nvPr/>
          </p:nvSpPr>
          <p:spPr bwMode="auto">
            <a:xfrm>
              <a:off x="10442575" y="4638676"/>
              <a:ext cx="30163" cy="42863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6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9"/>
                    <a:pt x="6" y="11"/>
                    <a:pt x="4" y="11"/>
                  </a:cubicBezTo>
                  <a:cubicBezTo>
                    <a:pt x="1" y="11"/>
                    <a:pt x="0" y="9"/>
                    <a:pt x="0" y="6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Freeform 457"/>
            <p:cNvSpPr/>
            <p:nvPr/>
          </p:nvSpPr>
          <p:spPr bwMode="auto">
            <a:xfrm>
              <a:off x="10514013" y="4643438"/>
              <a:ext cx="33338" cy="44450"/>
            </a:xfrm>
            <a:custGeom>
              <a:avLst/>
              <a:gdLst>
                <a:gd name="T0" fmla="*/ 5 w 9"/>
                <a:gd name="T1" fmla="*/ 0 h 12"/>
                <a:gd name="T2" fmla="*/ 9 w 9"/>
                <a:gd name="T3" fmla="*/ 6 h 12"/>
                <a:gd name="T4" fmla="*/ 4 w 9"/>
                <a:gd name="T5" fmla="*/ 11 h 12"/>
                <a:gd name="T6" fmla="*/ 0 w 9"/>
                <a:gd name="T7" fmla="*/ 6 h 12"/>
                <a:gd name="T8" fmla="*/ 5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5" y="0"/>
                  </a:moveTo>
                  <a:cubicBezTo>
                    <a:pt x="7" y="1"/>
                    <a:pt x="9" y="3"/>
                    <a:pt x="9" y="6"/>
                  </a:cubicBezTo>
                  <a:cubicBezTo>
                    <a:pt x="8" y="9"/>
                    <a:pt x="6" y="12"/>
                    <a:pt x="4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Freeform 458"/>
            <p:cNvSpPr/>
            <p:nvPr/>
          </p:nvSpPr>
          <p:spPr bwMode="auto">
            <a:xfrm>
              <a:off x="10144125" y="5603876"/>
              <a:ext cx="139700" cy="77788"/>
            </a:xfrm>
            <a:custGeom>
              <a:avLst/>
              <a:gdLst>
                <a:gd name="T0" fmla="*/ 10 w 88"/>
                <a:gd name="T1" fmla="*/ 9 h 49"/>
                <a:gd name="T2" fmla="*/ 0 w 88"/>
                <a:gd name="T3" fmla="*/ 35 h 49"/>
                <a:gd name="T4" fmla="*/ 88 w 88"/>
                <a:gd name="T5" fmla="*/ 49 h 49"/>
                <a:gd name="T6" fmla="*/ 83 w 88"/>
                <a:gd name="T7" fmla="*/ 0 h 49"/>
                <a:gd name="T8" fmla="*/ 10 w 8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9">
                  <a:moveTo>
                    <a:pt x="10" y="9"/>
                  </a:moveTo>
                  <a:lnTo>
                    <a:pt x="0" y="35"/>
                  </a:lnTo>
                  <a:lnTo>
                    <a:pt x="88" y="49"/>
                  </a:lnTo>
                  <a:lnTo>
                    <a:pt x="83" y="0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Freeform 459"/>
            <p:cNvSpPr/>
            <p:nvPr/>
          </p:nvSpPr>
          <p:spPr bwMode="auto">
            <a:xfrm>
              <a:off x="10706100" y="5568951"/>
              <a:ext cx="139700" cy="76200"/>
            </a:xfrm>
            <a:custGeom>
              <a:avLst/>
              <a:gdLst>
                <a:gd name="T0" fmla="*/ 76 w 88"/>
                <a:gd name="T1" fmla="*/ 38 h 48"/>
                <a:gd name="T2" fmla="*/ 88 w 88"/>
                <a:gd name="T3" fmla="*/ 12 h 48"/>
                <a:gd name="T4" fmla="*/ 0 w 88"/>
                <a:gd name="T5" fmla="*/ 0 h 48"/>
                <a:gd name="T6" fmla="*/ 5 w 88"/>
                <a:gd name="T7" fmla="*/ 48 h 48"/>
                <a:gd name="T8" fmla="*/ 76 w 88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8">
                  <a:moveTo>
                    <a:pt x="76" y="38"/>
                  </a:moveTo>
                  <a:lnTo>
                    <a:pt x="88" y="12"/>
                  </a:lnTo>
                  <a:lnTo>
                    <a:pt x="0" y="0"/>
                  </a:lnTo>
                  <a:lnTo>
                    <a:pt x="5" y="48"/>
                  </a:lnTo>
                  <a:lnTo>
                    <a:pt x="76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460"/>
            <p:cNvSpPr/>
            <p:nvPr/>
          </p:nvSpPr>
          <p:spPr bwMode="auto">
            <a:xfrm>
              <a:off x="10207625" y="4240213"/>
              <a:ext cx="196850" cy="87313"/>
            </a:xfrm>
            <a:custGeom>
              <a:avLst/>
              <a:gdLst>
                <a:gd name="T0" fmla="*/ 0 w 52"/>
                <a:gd name="T1" fmla="*/ 19 h 23"/>
                <a:gd name="T2" fmla="*/ 52 w 52"/>
                <a:gd name="T3" fmla="*/ 22 h 23"/>
                <a:gd name="T4" fmla="*/ 49 w 52"/>
                <a:gd name="T5" fmla="*/ 23 h 23"/>
                <a:gd name="T6" fmla="*/ 3 w 52"/>
                <a:gd name="T7" fmla="*/ 21 h 23"/>
                <a:gd name="T8" fmla="*/ 0 w 52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">
                  <a:moveTo>
                    <a:pt x="0" y="19"/>
                  </a:moveTo>
                  <a:cubicBezTo>
                    <a:pt x="11" y="0"/>
                    <a:pt x="43" y="2"/>
                    <a:pt x="52" y="22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2" y="10"/>
                    <a:pt x="14" y="8"/>
                    <a:pt x="3" y="21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461"/>
            <p:cNvSpPr/>
            <p:nvPr/>
          </p:nvSpPr>
          <p:spPr bwMode="auto">
            <a:xfrm>
              <a:off x="10593388" y="4262438"/>
              <a:ext cx="200025" cy="87313"/>
            </a:xfrm>
            <a:custGeom>
              <a:avLst/>
              <a:gdLst>
                <a:gd name="T0" fmla="*/ 0 w 53"/>
                <a:gd name="T1" fmla="*/ 19 h 23"/>
                <a:gd name="T2" fmla="*/ 53 w 53"/>
                <a:gd name="T3" fmla="*/ 22 h 23"/>
                <a:gd name="T4" fmla="*/ 50 w 53"/>
                <a:gd name="T5" fmla="*/ 23 h 23"/>
                <a:gd name="T6" fmla="*/ 3 w 53"/>
                <a:gd name="T7" fmla="*/ 22 h 23"/>
                <a:gd name="T8" fmla="*/ 0 w 53"/>
                <a:gd name="T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0" y="19"/>
                  </a:moveTo>
                  <a:cubicBezTo>
                    <a:pt x="11" y="0"/>
                    <a:pt x="43" y="3"/>
                    <a:pt x="53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2" y="10"/>
                    <a:pt x="14" y="8"/>
                    <a:pt x="3" y="22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462"/>
            <p:cNvSpPr/>
            <p:nvPr/>
          </p:nvSpPr>
          <p:spPr bwMode="auto">
            <a:xfrm>
              <a:off x="10190163" y="4413251"/>
              <a:ext cx="214313" cy="90488"/>
            </a:xfrm>
            <a:custGeom>
              <a:avLst/>
              <a:gdLst>
                <a:gd name="T0" fmla="*/ 0 w 57"/>
                <a:gd name="T1" fmla="*/ 20 h 24"/>
                <a:gd name="T2" fmla="*/ 27 w 57"/>
                <a:gd name="T3" fmla="*/ 3 h 24"/>
                <a:gd name="T4" fmla="*/ 57 w 57"/>
                <a:gd name="T5" fmla="*/ 9 h 24"/>
                <a:gd name="T6" fmla="*/ 55 w 57"/>
                <a:gd name="T7" fmla="*/ 16 h 24"/>
                <a:gd name="T8" fmla="*/ 26 w 57"/>
                <a:gd name="T9" fmla="*/ 14 h 24"/>
                <a:gd name="T10" fmla="*/ 2 w 57"/>
                <a:gd name="T11" fmla="*/ 24 h 24"/>
                <a:gd name="T12" fmla="*/ 0 w 57"/>
                <a:gd name="T13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4">
                  <a:moveTo>
                    <a:pt x="0" y="20"/>
                  </a:moveTo>
                  <a:cubicBezTo>
                    <a:pt x="0" y="20"/>
                    <a:pt x="12" y="6"/>
                    <a:pt x="27" y="3"/>
                  </a:cubicBezTo>
                  <a:cubicBezTo>
                    <a:pt x="42" y="0"/>
                    <a:pt x="57" y="9"/>
                    <a:pt x="57" y="9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40" y="9"/>
                    <a:pt x="26" y="14"/>
                  </a:cubicBezTo>
                  <a:cubicBezTo>
                    <a:pt x="12" y="18"/>
                    <a:pt x="2" y="24"/>
                    <a:pt x="2" y="24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463"/>
            <p:cNvSpPr/>
            <p:nvPr/>
          </p:nvSpPr>
          <p:spPr bwMode="auto">
            <a:xfrm>
              <a:off x="9869488" y="5110163"/>
              <a:ext cx="384175" cy="428625"/>
            </a:xfrm>
            <a:custGeom>
              <a:avLst/>
              <a:gdLst>
                <a:gd name="T0" fmla="*/ 95 w 102"/>
                <a:gd name="T1" fmla="*/ 0 h 114"/>
                <a:gd name="T2" fmla="*/ 6 w 102"/>
                <a:gd name="T3" fmla="*/ 114 h 114"/>
                <a:gd name="T4" fmla="*/ 47 w 102"/>
                <a:gd name="T5" fmla="*/ 113 h 114"/>
                <a:gd name="T6" fmla="*/ 92 w 102"/>
                <a:gd name="T7" fmla="*/ 36 h 114"/>
                <a:gd name="T8" fmla="*/ 95 w 10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95" y="0"/>
                  </a:moveTo>
                  <a:cubicBezTo>
                    <a:pt x="41" y="6"/>
                    <a:pt x="0" y="56"/>
                    <a:pt x="6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5" y="82"/>
                    <a:pt x="66" y="44"/>
                    <a:pt x="92" y="36"/>
                  </a:cubicBezTo>
                  <a:cubicBezTo>
                    <a:pt x="102" y="24"/>
                    <a:pt x="99" y="1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Freeform 464"/>
            <p:cNvSpPr/>
            <p:nvPr/>
          </p:nvSpPr>
          <p:spPr bwMode="auto">
            <a:xfrm>
              <a:off x="9782175" y="5784851"/>
              <a:ext cx="438150" cy="382588"/>
            </a:xfrm>
            <a:custGeom>
              <a:avLst/>
              <a:gdLst>
                <a:gd name="T0" fmla="*/ 98 w 116"/>
                <a:gd name="T1" fmla="*/ 1 h 102"/>
                <a:gd name="T2" fmla="*/ 13 w 116"/>
                <a:gd name="T3" fmla="*/ 5 h 102"/>
                <a:gd name="T4" fmla="*/ 0 w 116"/>
                <a:gd name="T5" fmla="*/ 19 h 102"/>
                <a:gd name="T6" fmla="*/ 3 w 116"/>
                <a:gd name="T7" fmla="*/ 89 h 102"/>
                <a:gd name="T8" fmla="*/ 17 w 116"/>
                <a:gd name="T9" fmla="*/ 101 h 102"/>
                <a:gd name="T10" fmla="*/ 103 w 116"/>
                <a:gd name="T11" fmla="*/ 98 h 102"/>
                <a:gd name="T12" fmla="*/ 115 w 116"/>
                <a:gd name="T13" fmla="*/ 84 h 102"/>
                <a:gd name="T14" fmla="*/ 112 w 116"/>
                <a:gd name="T15" fmla="*/ 14 h 102"/>
                <a:gd name="T16" fmla="*/ 98 w 116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02">
                  <a:moveTo>
                    <a:pt x="98" y="1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5" y="5"/>
                    <a:pt x="0" y="11"/>
                    <a:pt x="0" y="1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96"/>
                    <a:pt x="10" y="102"/>
                    <a:pt x="17" y="101"/>
                  </a:cubicBezTo>
                  <a:cubicBezTo>
                    <a:pt x="103" y="98"/>
                    <a:pt x="103" y="98"/>
                    <a:pt x="103" y="98"/>
                  </a:cubicBezTo>
                  <a:cubicBezTo>
                    <a:pt x="110" y="97"/>
                    <a:pt x="116" y="91"/>
                    <a:pt x="115" y="8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6"/>
                    <a:pt x="106" y="0"/>
                    <a:pt x="98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Freeform 465"/>
            <p:cNvSpPr/>
            <p:nvPr/>
          </p:nvSpPr>
          <p:spPr bwMode="auto">
            <a:xfrm>
              <a:off x="9875838" y="5780088"/>
              <a:ext cx="60325" cy="34925"/>
            </a:xfrm>
            <a:custGeom>
              <a:avLst/>
              <a:gdLst>
                <a:gd name="T0" fmla="*/ 0 w 38"/>
                <a:gd name="T1" fmla="*/ 3 h 22"/>
                <a:gd name="T2" fmla="*/ 38 w 38"/>
                <a:gd name="T3" fmla="*/ 0 h 22"/>
                <a:gd name="T4" fmla="*/ 38 w 38"/>
                <a:gd name="T5" fmla="*/ 22 h 22"/>
                <a:gd name="T6" fmla="*/ 0 w 38"/>
                <a:gd name="T7" fmla="*/ 22 h 22"/>
                <a:gd name="T8" fmla="*/ 0 w 38"/>
                <a:gd name="T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0" y="3"/>
                  </a:moveTo>
                  <a:lnTo>
                    <a:pt x="38" y="0"/>
                  </a:lnTo>
                  <a:lnTo>
                    <a:pt x="38" y="22"/>
                  </a:lnTo>
                  <a:lnTo>
                    <a:pt x="0" y="2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 466"/>
            <p:cNvSpPr/>
            <p:nvPr/>
          </p:nvSpPr>
          <p:spPr bwMode="auto">
            <a:xfrm>
              <a:off x="10064750" y="5765801"/>
              <a:ext cx="65088" cy="33338"/>
            </a:xfrm>
            <a:custGeom>
              <a:avLst/>
              <a:gdLst>
                <a:gd name="T0" fmla="*/ 0 w 41"/>
                <a:gd name="T1" fmla="*/ 2 h 21"/>
                <a:gd name="T2" fmla="*/ 38 w 41"/>
                <a:gd name="T3" fmla="*/ 0 h 21"/>
                <a:gd name="T4" fmla="*/ 41 w 41"/>
                <a:gd name="T5" fmla="*/ 21 h 21"/>
                <a:gd name="T6" fmla="*/ 3 w 41"/>
                <a:gd name="T7" fmla="*/ 21 h 21"/>
                <a:gd name="T8" fmla="*/ 0 w 4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1">
                  <a:moveTo>
                    <a:pt x="0" y="2"/>
                  </a:moveTo>
                  <a:lnTo>
                    <a:pt x="38" y="0"/>
                  </a:lnTo>
                  <a:lnTo>
                    <a:pt x="41" y="21"/>
                  </a:lnTo>
                  <a:lnTo>
                    <a:pt x="3" y="2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7938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Freeform 467"/>
            <p:cNvSpPr/>
            <p:nvPr/>
          </p:nvSpPr>
          <p:spPr bwMode="auto">
            <a:xfrm>
              <a:off x="9826625" y="5862638"/>
              <a:ext cx="106363" cy="263525"/>
            </a:xfrm>
            <a:custGeom>
              <a:avLst/>
              <a:gdLst>
                <a:gd name="T0" fmla="*/ 1 w 28"/>
                <a:gd name="T1" fmla="*/ 0 h 70"/>
                <a:gd name="T2" fmla="*/ 3 w 28"/>
                <a:gd name="T3" fmla="*/ 65 h 70"/>
                <a:gd name="T4" fmla="*/ 28 w 28"/>
                <a:gd name="T5" fmla="*/ 67 h 70"/>
                <a:gd name="T6" fmla="*/ 13 w 28"/>
                <a:gd name="T7" fmla="*/ 49 h 70"/>
                <a:gd name="T8" fmla="*/ 1 w 28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70">
                  <a:moveTo>
                    <a:pt x="1" y="0"/>
                  </a:moveTo>
                  <a:cubicBezTo>
                    <a:pt x="1" y="0"/>
                    <a:pt x="0" y="60"/>
                    <a:pt x="3" y="65"/>
                  </a:cubicBezTo>
                  <a:cubicBezTo>
                    <a:pt x="7" y="70"/>
                    <a:pt x="28" y="67"/>
                    <a:pt x="28" y="67"/>
                  </a:cubicBezTo>
                  <a:cubicBezTo>
                    <a:pt x="28" y="67"/>
                    <a:pt x="16" y="59"/>
                    <a:pt x="13" y="49"/>
                  </a:cubicBezTo>
                  <a:cubicBezTo>
                    <a:pt x="9" y="3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Freeform 468"/>
            <p:cNvSpPr/>
            <p:nvPr/>
          </p:nvSpPr>
          <p:spPr bwMode="auto">
            <a:xfrm>
              <a:off x="10472738" y="5791201"/>
              <a:ext cx="184150" cy="430213"/>
            </a:xfrm>
            <a:custGeom>
              <a:avLst/>
              <a:gdLst>
                <a:gd name="T0" fmla="*/ 46 w 49"/>
                <a:gd name="T1" fmla="*/ 4 h 114"/>
                <a:gd name="T2" fmla="*/ 26 w 49"/>
                <a:gd name="T3" fmla="*/ 114 h 114"/>
                <a:gd name="T4" fmla="*/ 0 w 49"/>
                <a:gd name="T5" fmla="*/ 114 h 114"/>
                <a:gd name="T6" fmla="*/ 4 w 49"/>
                <a:gd name="T7" fmla="*/ 0 h 114"/>
                <a:gd name="T8" fmla="*/ 46 w 49"/>
                <a:gd name="T9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4">
                  <a:moveTo>
                    <a:pt x="46" y="4"/>
                  </a:moveTo>
                  <a:cubicBezTo>
                    <a:pt x="48" y="45"/>
                    <a:pt x="49" y="87"/>
                    <a:pt x="26" y="114"/>
                  </a:cubicBezTo>
                  <a:cubicBezTo>
                    <a:pt x="17" y="114"/>
                    <a:pt x="8" y="114"/>
                    <a:pt x="0" y="114"/>
                  </a:cubicBezTo>
                  <a:cubicBezTo>
                    <a:pt x="21" y="79"/>
                    <a:pt x="15" y="41"/>
                    <a:pt x="4" y="0"/>
                  </a:cubicBezTo>
                  <a:cubicBezTo>
                    <a:pt x="18" y="2"/>
                    <a:pt x="32" y="3"/>
                    <a:pt x="46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Freeform 469"/>
            <p:cNvSpPr/>
            <p:nvPr/>
          </p:nvSpPr>
          <p:spPr bwMode="auto">
            <a:xfrm>
              <a:off x="10212388" y="4699001"/>
              <a:ext cx="74613" cy="84138"/>
            </a:xfrm>
            <a:custGeom>
              <a:avLst/>
              <a:gdLst>
                <a:gd name="T0" fmla="*/ 0 w 20"/>
                <a:gd name="T1" fmla="*/ 21 h 22"/>
                <a:gd name="T2" fmla="*/ 20 w 20"/>
                <a:gd name="T3" fmla="*/ 2 h 22"/>
                <a:gd name="T4" fmla="*/ 20 w 20"/>
                <a:gd name="T5" fmla="*/ 5 h 22"/>
                <a:gd name="T6" fmla="*/ 4 w 20"/>
                <a:gd name="T7" fmla="*/ 22 h 22"/>
                <a:gd name="T8" fmla="*/ 0 w 20"/>
                <a:gd name="T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0" y="21"/>
                  </a:moveTo>
                  <a:cubicBezTo>
                    <a:pt x="1" y="11"/>
                    <a:pt x="7" y="0"/>
                    <a:pt x="20" y="2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1" y="8"/>
                    <a:pt x="6" y="13"/>
                    <a:pt x="4" y="22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843159" y="1214852"/>
            <a:ext cx="4873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Mục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tiêu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bài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học</a:t>
            </a:r>
            <a:endParaRPr lang="en-US" sz="3600" b="1" dirty="0">
              <a:solidFill>
                <a:srgbClr val="FFFF00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7999" y="2170523"/>
            <a:ext cx="643085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Kiến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nắm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vững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phương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pháp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chứng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minh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thức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  <a:cs typeface="Times New Roman" pitchFamily="18" charset="0"/>
            </a:endParaRPr>
          </a:p>
          <a:p>
            <a:pPr marL="342900" lvl="0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Kỹ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Biết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vận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giải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một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đơn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giản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vận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linh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các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dạng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bài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tập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khác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nhau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( Cauchy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Bunhiacopxki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)</a:t>
            </a:r>
          </a:p>
          <a:p>
            <a:pPr marL="342900" lvl="0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Thái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độ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Rèn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luyện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khả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năng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quan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sát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xét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phân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tích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chính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xác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để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áp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dụng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đúng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đắn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hợp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1506" y="1427149"/>
            <a:ext cx="461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Phương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pháp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dạy</a:t>
            </a:r>
            <a:r>
              <a:rPr lang="en-US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học</a:t>
            </a:r>
            <a:endParaRPr lang="en-US" sz="3600" b="1" dirty="0">
              <a:solidFill>
                <a:srgbClr val="FFFF00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13816" y="2341714"/>
            <a:ext cx="6096000" cy="20128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Kĩ</a:t>
            </a:r>
            <a:r>
              <a:rPr lang="en-US" sz="24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thuật</a:t>
            </a:r>
            <a:r>
              <a:rPr lang="en-US" sz="24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sz="24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não</a:t>
            </a:r>
            <a:endParaRPr lang="en-US" sz="24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lvl="0" indent="-28575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Phương</a:t>
            </a:r>
            <a:r>
              <a:rPr lang="en-US" sz="24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tiện</a:t>
            </a:r>
            <a:endParaRPr lang="en-US" sz="24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742950" lvl="1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án</a:t>
            </a:r>
            <a:endParaRPr lang="en-US" sz="2400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742950" lvl="1" indent="-285750">
              <a:lnSpc>
                <a:spcPct val="130000"/>
              </a:lnSpc>
              <a:buFont typeface="Arial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r>
              <a:rPr lang="en-US" sz="24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423257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4093" y="697261"/>
            <a:ext cx="3634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Nội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dung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itchFamily="2" charset="0"/>
                <a:cs typeface="Times New Roman" pitchFamily="18" charset="0"/>
              </a:rPr>
              <a:t>động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vvic" pitchFamily="2" charset="0"/>
              <a:cs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947877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6789" y="2136449"/>
            <a:ext cx="4127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1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bài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cũ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Nêu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một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1576" y="1846119"/>
            <a:ext cx="4575009" cy="4247317"/>
          </a:xfrm>
          <a:prstGeom prst="rect">
            <a:avLst/>
          </a:prstGeom>
          <a:solidFill>
            <a:srgbClr val="003366"/>
          </a:solidFill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1) 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ộng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từng vế hai bất đẳng thức cùng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chiều,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được bất đẳng thức mới cùng chiều với các bất đẳng thức đã cho: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  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a&gt;b , c&lt;d =&gt; a-c&gt;b+d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Chú ý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không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được trừ cùng vế hai bất đẳng thức cùng chiều.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2) Trừ từng vế hai bất đẳng thức ngược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chiều,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được bất đẳng thức mới cùng chiều với bất đẳng thức bị trừ: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     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a&gt;b, c&gt;0 =&gt; ac&gt;bc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3)Tính chất đơn điệu của phép nhân :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a. Nhân hai vế của bất đẳng thức với cùng một số dương :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       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a&gt;b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, c&gt;0 =&gt;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ac&gt;bc</a:t>
            </a:r>
            <a:endParaRPr lang="en-US" i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5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8893" y="2179177"/>
            <a:ext cx="6272614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Lê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Hằng</a:t>
            </a:r>
            <a:endParaRPr lang="en-US" sz="24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Đức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Hậu</a:t>
            </a:r>
            <a:endParaRPr lang="en-US" sz="24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Phan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Thùy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Trang</a:t>
            </a:r>
            <a:endParaRPr lang="en-US" sz="24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Sen</a:t>
            </a:r>
            <a:endParaRPr lang="en-US" sz="24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Ngân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Hiên</a:t>
            </a:r>
            <a:endParaRPr lang="en-US" sz="2400" b="1" i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400" b="1" i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Lam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8952" y="1580972"/>
            <a:ext cx="225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Thành</a:t>
            </a:r>
            <a:r>
              <a:rPr lang="en-US" sz="2800" b="1" i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i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viên</a:t>
            </a:r>
            <a:endParaRPr lang="en-US" sz="2800" b="1" i="1" dirty="0">
              <a:solidFill>
                <a:schemeClr val="bg1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3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6927" y="709300"/>
            <a:ext cx="3826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Nội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dung </a:t>
            </a:r>
            <a:r>
              <a:rPr lang="en-US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hoạt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endParaRPr 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947877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89" y="2136449"/>
            <a:ext cx="4127618" cy="212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1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bài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cũ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Nêu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một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320520" y="1841171"/>
                <a:ext cx="4330308" cy="4247317"/>
              </a:xfrm>
              <a:prstGeom prst="rect">
                <a:avLst/>
              </a:prstGeom>
              <a:solidFill>
                <a:srgbClr val="003366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 smtClean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</a:t>
                </a:r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. Nhân hai vế của bất đẳng thức với cùng một số âm và đổi chiều của bất đẳng thức :</a:t>
                </a: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             </a:t>
                </a:r>
                <a:r>
                  <a:rPr lang="en-US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a&gt;b</a:t>
                </a:r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, c&gt;0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  <a:sym typeface="Symbol"/>
                      </a:rPr>
                      <m:t></m:t>
                    </m:r>
                  </m:oMath>
                </a14:m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ac&lt;bc</a:t>
                </a: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4) Nhân từng vế hai bất đẳng thức cùng chiều mà hai vế không âm :</a:t>
                </a:r>
              </a:p>
              <a:p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 </a:t>
                </a:r>
                <a:r>
                  <a:rPr lang="vi-VN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a&gt;b</a:t>
                </a:r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≥</a:t>
                </a:r>
                <a:r>
                  <a:rPr lang="vi-VN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0</a:t>
                </a:r>
                <a:r>
                  <a:rPr lang="en-US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i="1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c&gt;d</a:t>
                </a:r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≥</a:t>
                </a:r>
                <a:r>
                  <a:rPr lang="vi-VN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0</a:t>
                </a:r>
                <a:r>
                  <a:rPr lang="en-US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  <a:sym typeface="Symbol"/>
                      </a:rPr>
                      <m:t></m:t>
                    </m:r>
                  </m:oMath>
                </a14:m>
                <a:r>
                  <a:rPr lang="vi-VN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ac&gt;bd</a:t>
                </a: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5) Nâng lên lũy thừa bậc nguyên dương hai vế của bất đẳng thức 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(n&gt;0)</a:t>
                </a:r>
                <a:endParaRPr lang="vi-VN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         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&gt;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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vi-VN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&gt;</m:t>
                    </m:r>
                    <m:sSup>
                      <m:sSupPr>
                        <m:ctrlPr>
                          <a:rPr lang="vi-V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vi-VN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         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&gt;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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vi-VN" i="1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&gt;</m:t>
                    </m:r>
                    <m:sSup>
                      <m:sSupPr>
                        <m:ctrlPr>
                          <a:rPr lang="vi-V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</a:t>
                </a:r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với </a:t>
                </a:r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n lẻ </a:t>
                </a:r>
              </a:p>
              <a:p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        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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  <a:sym typeface="Symbol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  <m:r>
                      <a:rPr lang="vi-VN" i="1">
                        <a:solidFill>
                          <a:schemeClr val="bg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&gt;</m:t>
                    </m:r>
                    <m:sSup>
                      <m:sSupPr>
                        <m:ctrlPr>
                          <a:rPr lang="vi-V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với n </a:t>
                </a:r>
                <a:r>
                  <a:rPr lang="vi-VN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chẵn</a:t>
                </a:r>
                <a:endParaRPr lang="en-US" dirty="0" smtClean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endParaRPr lang="vi-VN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520" y="1841171"/>
                <a:ext cx="4330308" cy="4247317"/>
              </a:xfrm>
              <a:prstGeom prst="rect">
                <a:avLst/>
              </a:prstGeom>
              <a:blipFill rotWithShape="0">
                <a:blip r:embed="rId2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47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5258" y="715905"/>
            <a:ext cx="418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Nội</a:t>
            </a:r>
            <a:r>
              <a:rPr lang="en-US" sz="3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dung </a:t>
            </a:r>
            <a:r>
              <a:rPr lang="en-US" sz="36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hoạt</a:t>
            </a:r>
            <a:r>
              <a:rPr lang="en-US" sz="36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endParaRPr lang="en-US" sz="3600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947877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89" y="2136449"/>
            <a:ext cx="4127618" cy="212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1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bài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cũ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Nêu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một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27335" y="1833240"/>
            <a:ext cx="4127618" cy="2308324"/>
          </a:xfrm>
          <a:prstGeom prst="rect">
            <a:avLst/>
          </a:prstGeom>
          <a:solidFill>
            <a:srgbClr val="003366"/>
          </a:solidFill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6) So sánh hai lũy thừa cùng cơ số với số mũ nguyên dương :</a:t>
            </a:r>
          </a:p>
          <a:p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Nếu m&gt;n&gt;0 thì : a&gt;1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  <a:sym typeface="Symbol"/>
              </a:rPr>
              <a:t>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a^m &gt; a^n</a:t>
            </a:r>
          </a:p>
          <a:p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                       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a=1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  <a:sym typeface="Symbol"/>
              </a:rPr>
              <a:t> 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a^m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= a^n</a:t>
            </a:r>
          </a:p>
          <a:p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                       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0&lt;a&lt;1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  <a:sym typeface="Symbol"/>
              </a:rPr>
              <a:t>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a^m &lt; a^n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7) Lấy nghịch đảo hai vế và đổi chiều bất đẳng thức nếu hai vế 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ùng</a:t>
            </a:r>
            <a:r>
              <a:rPr lang="vi-VN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dấu :</a:t>
            </a:r>
          </a:p>
          <a:p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         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a &gt; b, ab &gt; 0 </a:t>
            </a:r>
            <a:r>
              <a:rPr lang="vi-VN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  <a:sym typeface="Symbol"/>
              </a:rPr>
              <a:t>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1/a &lt;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1/b</a:t>
            </a:r>
            <a:endParaRPr lang="vi-VN" i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87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2301" y="722179"/>
            <a:ext cx="418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Nội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dung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hoạt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947877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46590" y="1841432"/>
                <a:ext cx="4385801" cy="343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u="sng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Hoạt</a:t>
                </a:r>
                <a:r>
                  <a:rPr lang="en-US" u="sng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u="sng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động</a:t>
                </a:r>
                <a:r>
                  <a:rPr lang="en-US" u="sng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2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: Cho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bài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toán</a:t>
                </a:r>
                <a:endPara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Chứng minh </a:t>
                </a:r>
                <a:r>
                  <a:rPr lang="en-US" b="1" i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rằng</a:t>
                </a: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, </a:t>
                </a:r>
                <a:r>
                  <a:rPr lang="en-US" b="1" i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nếu</a:t>
                </a: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a &gt; 0, b &gt; 0</a:t>
                </a: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b="1" i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thì</a:t>
                </a: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lang="en-US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𝒂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𝒃</m:t>
                        </m:r>
                      </m:den>
                    </m:f>
                    <m:r>
                      <a:rPr lang="en-US" sz="2000" b="1" i="1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𝟒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𝒂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+</m:t>
                        </m:r>
                        <m:r>
                          <a:rPr lang="en-US" sz="20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sz="14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</a:rPr>
                  <a:t> </a:t>
                </a:r>
                <a:r>
                  <a:rPr lang="en-US" sz="1400" b="1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</a:rPr>
                  <a:t> (*)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vvic" pitchFamily="2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Yêu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cầu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mỗi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nhóm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chứng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minh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vào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giấy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tổng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hợp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lại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nộp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lại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cho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giáo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viên</a:t>
                </a:r>
                <a:endPara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vi-V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Giáo v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iên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nêu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nhận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xét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làm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của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học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sinh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.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bổ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sung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mà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học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	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sinh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chưa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đưa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vvic" pitchFamily="2" charset="0"/>
                    <a:cs typeface="Times New Roman" pitchFamily="18" charset="0"/>
                  </a:rPr>
                  <a:t>ra</a:t>
                </a:r>
                <a:endParaRPr lang="vi-VN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ivvic" pitchFamily="2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90" y="1841432"/>
                <a:ext cx="4385801" cy="3434595"/>
              </a:xfrm>
              <a:prstGeom prst="rect">
                <a:avLst/>
              </a:prstGeom>
              <a:blipFill rotWithShape="0">
                <a:blip r:embed="rId2"/>
                <a:stretch>
                  <a:fillRect l="-1250" t="-71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178850" y="1841432"/>
            <a:ext cx="4127618" cy="2031325"/>
          </a:xfrm>
          <a:prstGeom prst="rect">
            <a:avLst/>
          </a:prstGeom>
          <a:solidFill>
            <a:srgbClr val="003366"/>
          </a:solidFill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Mỗi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tự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chứng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minh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mình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nộp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lại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nhóm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trưởng</a:t>
            </a: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Nhóm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trưởng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hợp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chứng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minh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nộp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lại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15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347228" y="1524250"/>
                <a:ext cx="7685519" cy="3994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u="sng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sz="2800" b="1" u="sng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800" b="1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1</a:t>
                </a:r>
                <a:r>
                  <a:rPr lang="en-US" sz="2800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/>
                      </a:rPr>
                      <m:t>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≥4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endParaRPr lang="en-US" sz="28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/>
                      </a:rPr>
                      <m:t>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≥4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Symbol"/>
                      </a:rPr>
                      <m:t></m:t>
                    </m:r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endParaRPr lang="en-US" sz="28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Bất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đẳng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thức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luôn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đúng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với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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&gt; 0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nên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ta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được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điều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phải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chứng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minh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Dấu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“=”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xảy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ra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chỉ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8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a=b.</a:t>
                </a:r>
                <a:endParaRPr lang="en-US" sz="28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28" y="1524250"/>
                <a:ext cx="7685519" cy="3994427"/>
              </a:xfrm>
              <a:prstGeom prst="rect">
                <a:avLst/>
              </a:prstGeom>
              <a:blipFill rotWithShape="0">
                <a:blip r:embed="rId2"/>
                <a:stretch>
                  <a:fillRect l="-1586" r="-79" b="-3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02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219050" y="1802163"/>
                <a:ext cx="8369181" cy="4213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sz="2400" b="1" u="sng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b="1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2</a:t>
                </a:r>
                <a:r>
                  <a:rPr lang="en-US" sz="2400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:</a:t>
                </a: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Áp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dụng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bất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đẳng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thức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Cauchy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cho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2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số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dương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/>
                      </a:rPr>
                      <m:t>, 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ta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có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                    </a:t>
                </a:r>
                <a:r>
                  <a:rPr lang="en-US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                   </a:t>
                </a:r>
                <a:r>
                  <a:rPr lang="vi-VN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  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1)</a:t>
                </a:r>
                <a:endParaRPr lang="en-US" sz="24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Áp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dụng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tương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tự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cho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2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số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dương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a,b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ta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có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:</a:t>
                </a:r>
                <a:b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</a:br>
                <a:endParaRPr lang="en-US" sz="2400" dirty="0" smtClean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≥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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</m:rad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</a:t>
                </a:r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e>
                        </m:rad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  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vi-VN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2)</a:t>
                </a:r>
                <a:endParaRPr lang="en-US" sz="24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/>
                </a:r>
                <a:b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</a:br>
                <a:r>
                  <a:rPr lang="en-US" sz="2400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Từ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(1)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(2)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suy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ra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điều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phải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chứng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minh.</a:t>
                </a:r>
                <a:endParaRPr lang="en-US" sz="24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Dấu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“=”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xảy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ra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chỉ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a=b.</a:t>
                </a:r>
                <a:endParaRPr lang="en-US" sz="24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050" y="1802163"/>
                <a:ext cx="8369181" cy="4213461"/>
              </a:xfrm>
              <a:prstGeom prst="rect">
                <a:avLst/>
              </a:prstGeom>
              <a:blipFill rotWithShape="0">
                <a:blip r:embed="rId2"/>
                <a:stretch>
                  <a:fillRect l="-1092" t="-1158" b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39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327303" y="1981346"/>
                <a:ext cx="8121353" cy="3770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u="sng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Cách</a:t>
                </a:r>
                <a:r>
                  <a:rPr lang="en-US" sz="2800" b="1" u="sng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3</a:t>
                </a:r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: </a:t>
                </a:r>
                <a:endParaRPr lang="en-US" sz="2800" dirty="0" smtClean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Áp</a:t>
                </a:r>
                <a:r>
                  <a:rPr lang="en-US" sz="24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dụng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bất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đẳng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thức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Bunhiacopxki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cho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2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bộ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số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(1,1)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</a:t>
                </a:r>
                <a:r>
                  <a:rPr lang="en-US" sz="2400" i="1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a,b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)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, ta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có</a:t>
                </a:r>
                <a:endParaRPr lang="en-US" sz="24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(1+1)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m:rPr>
                        <m:nor/>
                      </m:rPr>
                      <a:rPr lang="en-US" sz="2800" dirty="0">
                        <a:solidFill>
                          <a:schemeClr val="bg1"/>
                        </a:solidFill>
                        <a:latin typeface="Livvic" pitchFamily="2" charset="0"/>
                        <a:cs typeface="Times New Roman" pitchFamily="18" charset="0"/>
                        <a:sym typeface="Symbol"/>
                      </a:rPr>
                      <m:t>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 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</a:t>
                </a:r>
                <a:r>
                  <a:rPr lang="en-US" sz="2400" i="1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đpcm</a:t>
                </a:r>
                <a:r>
                  <a:rPr lang="en-US" sz="24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)</a:t>
                </a:r>
                <a:endParaRPr lang="en-US" sz="2800" i="1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Dấu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“=”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xảy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ra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và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chỉ</a:t>
                </a:r>
                <a:r>
                  <a:rPr lang="en-US" sz="24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sz="2400" dirty="0" err="1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khi</a:t>
                </a:r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vi-VN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</a:t>
                </a:r>
                <a:r>
                  <a:rPr lang="vi-VN" sz="28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  <a:sym typeface="Symbol"/>
                  </a:rPr>
                  <a:t> </a:t>
                </a:r>
                <a:r>
                  <a:rPr lang="en-US" sz="28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a=b</a:t>
                </a:r>
                <a:endParaRPr lang="en-US" sz="2800" dirty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03" y="1981346"/>
                <a:ext cx="8121353" cy="3770456"/>
              </a:xfrm>
              <a:prstGeom prst="rect">
                <a:avLst/>
              </a:prstGeom>
              <a:blipFill rotWithShape="0">
                <a:blip r:embed="rId2"/>
                <a:stretch>
                  <a:fillRect l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30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65258" y="709300"/>
            <a:ext cx="4174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Nội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dung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hoạt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947877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46789" y="1891748"/>
            <a:ext cx="4127618" cy="253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3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: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Chứng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Cauchy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Bunhiacopxki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ứng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 </a:t>
            </a:r>
            <a: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(*)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trong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hình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endParaRPr lang="en-US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Yêu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cầu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về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vào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giấy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nộp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)</a:t>
            </a: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27335" y="1853393"/>
            <a:ext cx="4127618" cy="1200329"/>
          </a:xfrm>
          <a:prstGeom prst="rect">
            <a:avLst/>
          </a:prstGeom>
          <a:solidFill>
            <a:srgbClr val="003366"/>
          </a:solidFill>
        </p:spPr>
        <p:txBody>
          <a:bodyPr wrap="square" rtlCol="0">
            <a:spAutoFit/>
          </a:bodyPr>
          <a:lstStyle/>
          <a:p>
            <a:endParaRPr lang="vi-VN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về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vào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giấy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nộp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lại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cho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vi-VN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22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783" y="709300"/>
            <a:ext cx="4172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Nội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dung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hoạt</a:t>
            </a:r>
            <a:r>
              <a:rPr lang="en-US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endParaRPr lang="en-US" sz="3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831966" y="1709158"/>
            <a:ext cx="0" cy="426435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64647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Giáo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11238" y="1379105"/>
            <a:ext cx="1700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Học</a:t>
            </a:r>
            <a:r>
              <a:rPr lang="en-US" sz="2400" b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sinh</a:t>
            </a:r>
            <a:endParaRPr lang="en-US" sz="2400" b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6789" y="2136449"/>
            <a:ext cx="41276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Hoạt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u="sng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động</a:t>
            </a:r>
            <a:r>
              <a:rPr lang="en-US" u="sng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4: 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Mở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rộng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chứng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minh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bất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đẳng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mở</a:t>
            </a:r>
            <a:r>
              <a:rPr lang="en-US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rộng</a:t>
            </a:r>
            <a:endParaRPr lang="en-US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943091" y="2288319"/>
                <a:ext cx="4965077" cy="1525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Bất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đẳng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thức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mở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rộng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cho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n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số</a:t>
                </a:r>
                <a:r>
                  <a:rPr lang="en-US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hạng</a:t>
                </a:r>
                <a:endParaRPr lang="en-US" sz="1600" dirty="0" smtClean="0">
                  <a:solidFill>
                    <a:schemeClr val="bg1"/>
                  </a:solidFill>
                  <a:latin typeface="Livvic" pitchFamily="2" charset="0"/>
                  <a:cs typeface="Times New Roman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Livvic" pitchFamily="2" charset="0"/>
                  </a:rPr>
                  <a:t> </a:t>
                </a:r>
                <a:endParaRPr lang="en-US" sz="2800" dirty="0" smtClean="0">
                  <a:solidFill>
                    <a:schemeClr val="bg1"/>
                  </a:solidFill>
                  <a:latin typeface="Livvic" pitchFamily="2" charset="0"/>
                </a:endParaRPr>
              </a:p>
              <a:p>
                <a:r>
                  <a:rPr lang="en-US" sz="28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(</a:t>
                </a:r>
                <a:r>
                  <a:rPr lang="en-US" sz="28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a</a:t>
                </a:r>
                <a:r>
                  <a:rPr lang="en-US" sz="2800" i="1" baseline="-250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1</a:t>
                </a:r>
                <a:r>
                  <a:rPr lang="en-US" sz="2800" i="1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,a</a:t>
                </a:r>
                <a:r>
                  <a:rPr lang="en-US" sz="2800" i="1" baseline="-25000" dirty="0" smtClean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2</a:t>
                </a:r>
                <a:r>
                  <a:rPr lang="en-US" sz="28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,…,a</a:t>
                </a:r>
                <a:r>
                  <a:rPr lang="en-US" sz="2800" i="1" baseline="-25000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n </a:t>
                </a:r>
                <a:r>
                  <a:rPr lang="en-US" sz="2800" i="1" dirty="0">
                    <a:solidFill>
                      <a:schemeClr val="bg1"/>
                    </a:solidFill>
                    <a:latin typeface="Livvic" pitchFamily="2" charset="0"/>
                    <a:cs typeface="Times New Roman" pitchFamily="18" charset="0"/>
                  </a:rPr>
                  <a:t>&gt;0)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091" y="2288319"/>
                <a:ext cx="4965077" cy="1525354"/>
              </a:xfrm>
              <a:prstGeom prst="rect">
                <a:avLst/>
              </a:prstGeom>
              <a:blipFill rotWithShape="0">
                <a:blip r:embed="rId2"/>
                <a:stretch>
                  <a:fillRect l="-2580" t="-1594" b="-9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25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012" y="3044349"/>
            <a:ext cx="8899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Tổng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kết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: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Giáo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viên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nhắc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lại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bài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tập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về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nhà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của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học</a:t>
            </a:r>
            <a:r>
              <a:rPr lang="en-US" sz="28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sinh</a:t>
            </a:r>
            <a:endParaRPr lang="en-US" sz="2800" b="1" dirty="0">
              <a:solidFill>
                <a:schemeClr val="bg1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58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" b="17581"/>
          <a:stretch/>
        </p:blipFill>
        <p:spPr>
          <a:xfrm>
            <a:off x="0" y="0"/>
            <a:ext cx="12203722" cy="6858000"/>
          </a:xfrm>
          <a:prstGeom prst="rect">
            <a:avLst/>
          </a:prstGeom>
        </p:spPr>
      </p:pic>
      <p:pic>
        <p:nvPicPr>
          <p:cNvPr id="14" name="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18" y="6435014"/>
            <a:ext cx="1206775" cy="241355"/>
          </a:xfrm>
          <a:prstGeom prst="rect">
            <a:avLst/>
          </a:prstGeom>
        </p:spPr>
      </p:pic>
      <p:pic>
        <p:nvPicPr>
          <p:cNvPr id="18" name="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57" y="599606"/>
            <a:ext cx="2189186" cy="851823"/>
          </a:xfrm>
          <a:prstGeom prst="rect">
            <a:avLst/>
          </a:prstGeom>
        </p:spPr>
      </p:pic>
      <p:sp>
        <p:nvSpPr>
          <p:cNvPr id="23" name="22"/>
          <p:cNvSpPr txBox="1"/>
          <p:nvPr/>
        </p:nvSpPr>
        <p:spPr>
          <a:xfrm>
            <a:off x="1952250" y="2109126"/>
            <a:ext cx="8028877" cy="37856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vi-VN" altLang="zh-CN" sz="8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ea typeface="禹卫书法行书简体" panose="02000603000000000000" pitchFamily="2" charset="-122"/>
                <a:cs typeface="Arima Madurai" panose="00000500000000000000" pitchFamily="2" charset="0"/>
              </a:rPr>
              <a:t>Cảm ơn </a:t>
            </a:r>
            <a:r>
              <a:rPr lang="vi-VN" altLang="zh-CN" sz="8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ea typeface="禹卫书法行书简体" panose="02000603000000000000" pitchFamily="2" charset="-122"/>
                <a:cs typeface="Arima Madurai" panose="00000500000000000000" pitchFamily="2" charset="0"/>
              </a:rPr>
              <a:t>cô và </a:t>
            </a:r>
          </a:p>
          <a:p>
            <a:pPr algn="ctr"/>
            <a:r>
              <a:rPr lang="vi-VN" altLang="zh-CN" sz="80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ea typeface="禹卫书法行书简体" panose="02000603000000000000" pitchFamily="2" charset="-122"/>
                <a:cs typeface="Arima Madurai" panose="00000500000000000000" pitchFamily="2" charset="0"/>
              </a:rPr>
              <a:t>các bạn đã lắng nghe </a:t>
            </a:r>
            <a:endParaRPr lang="zh-CN" altLang="en-US" sz="8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ea typeface="禹卫书法行书简体" panose="02000603000000000000" pitchFamily="2" charset="-122"/>
              <a:cs typeface="Arima Madurai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854" y="2683379"/>
            <a:ext cx="587950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6000" b="1" dirty="0" err="1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Kỹ</a:t>
            </a:r>
            <a:r>
              <a:rPr lang="en-US" sz="6000" b="1" dirty="0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6000" b="1" dirty="0" err="1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thuật</a:t>
            </a:r>
            <a:r>
              <a:rPr lang="en-US" sz="6000" b="1" dirty="0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6000" b="1" dirty="0" err="1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r>
              <a:rPr lang="en-US" sz="6000" b="1" dirty="0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sz="6000" b="1" dirty="0" err="1" smtClean="0">
                <a:ln>
                  <a:solidFill>
                    <a:srgbClr val="FFFF00"/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não</a:t>
            </a:r>
            <a:endParaRPr lang="en-US" sz="6000" b="1" dirty="0">
              <a:ln>
                <a:solidFill>
                  <a:srgbClr val="FFFF00"/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61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1805" y="4479371"/>
            <a:ext cx="4391934" cy="2388154"/>
          </a:xfrm>
          <a:prstGeom prst="rect">
            <a:avLst/>
          </a:prstGeom>
        </p:spPr>
      </p:pic>
      <p:pic>
        <p:nvPicPr>
          <p:cNvPr id="3" name="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0607" cy="1155963"/>
          </a:xfrm>
          <a:prstGeom prst="rect">
            <a:avLst/>
          </a:prstGeom>
        </p:spPr>
      </p:pic>
      <p:sp>
        <p:nvSpPr>
          <p:cNvPr id="4" name="3"/>
          <p:cNvSpPr txBox="1"/>
          <p:nvPr/>
        </p:nvSpPr>
        <p:spPr>
          <a:xfrm>
            <a:off x="1555274" y="1614824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Động</a:t>
            </a:r>
            <a:r>
              <a:rPr lang="en-US" altLang="zh-CN" sz="3600" b="1" dirty="0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não</a:t>
            </a:r>
            <a:endParaRPr lang="zh-CN" altLang="en-US" sz="3600" b="1" dirty="0">
              <a:solidFill>
                <a:schemeClr val="bg1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cxnSp>
        <p:nvCxnSpPr>
          <p:cNvPr id="7" name="6"/>
          <p:cNvCxnSpPr/>
          <p:nvPr/>
        </p:nvCxnSpPr>
        <p:spPr>
          <a:xfrm flipH="1" flipV="1">
            <a:off x="1355234" y="2178311"/>
            <a:ext cx="10077450" cy="2514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"/>
          <p:cNvSpPr txBox="1"/>
          <p:nvPr/>
        </p:nvSpPr>
        <p:spPr>
          <a:xfrm>
            <a:off x="3090689" y="2639979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Khái niệm và quy tắc động não </a:t>
            </a:r>
            <a:endParaRPr lang="zh-CN" altLang="en-US" sz="2400" b="1" i="1" dirty="0">
              <a:solidFill>
                <a:schemeClr val="bg1"/>
              </a:solidFill>
              <a:latin typeface="Livvic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8"/>
          <p:cNvSpPr/>
          <p:nvPr/>
        </p:nvSpPr>
        <p:spPr>
          <a:xfrm>
            <a:off x="2474219" y="2575009"/>
            <a:ext cx="361950" cy="361950"/>
          </a:xfrm>
          <a:prstGeom prst="ellipse">
            <a:avLst/>
          </a:prstGeom>
          <a:solidFill>
            <a:srgbClr val="38373E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9"/>
          <p:cNvSpPr txBox="1"/>
          <p:nvPr/>
        </p:nvSpPr>
        <p:spPr>
          <a:xfrm>
            <a:off x="3090689" y="3343067"/>
            <a:ext cx="5024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Các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bước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tiến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hành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và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ứng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err="1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dụng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 </a:t>
            </a:r>
            <a:endParaRPr lang="zh-CN" altLang="en-US" sz="2400" b="1" i="1" dirty="0">
              <a:solidFill>
                <a:schemeClr val="bg1"/>
              </a:solidFill>
              <a:latin typeface="Livvic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10"/>
          <p:cNvSpPr/>
          <p:nvPr/>
        </p:nvSpPr>
        <p:spPr>
          <a:xfrm>
            <a:off x="2474219" y="3362147"/>
            <a:ext cx="361950" cy="361950"/>
          </a:xfrm>
          <a:prstGeom prst="ellipse">
            <a:avLst/>
          </a:prstGeom>
          <a:solidFill>
            <a:srgbClr val="38373E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11"/>
          <p:cNvSpPr txBox="1"/>
          <p:nvPr/>
        </p:nvSpPr>
        <p:spPr>
          <a:xfrm>
            <a:off x="3090689" y="4130205"/>
            <a:ext cx="5357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Ư</a:t>
            </a:r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u ,nhược điểm và cách khắc phục </a:t>
            </a:r>
            <a:endParaRPr lang="zh-CN" altLang="en-US" sz="2400" b="1" i="1" dirty="0">
              <a:solidFill>
                <a:schemeClr val="bg1"/>
              </a:solidFill>
              <a:latin typeface="Livvic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12"/>
          <p:cNvSpPr/>
          <p:nvPr/>
        </p:nvSpPr>
        <p:spPr>
          <a:xfrm>
            <a:off x="2474219" y="4149285"/>
            <a:ext cx="361950" cy="361950"/>
          </a:xfrm>
          <a:prstGeom prst="ellipse">
            <a:avLst/>
          </a:prstGeom>
          <a:solidFill>
            <a:srgbClr val="38373E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13"/>
          <p:cNvSpPr txBox="1"/>
          <p:nvPr/>
        </p:nvSpPr>
        <p:spPr>
          <a:xfrm>
            <a:off x="3090689" y="4917343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>
                <a:solidFill>
                  <a:schemeClr val="bg1"/>
                </a:solidFill>
                <a:latin typeface="Livvic" pitchFamily="2" charset="0"/>
                <a:cs typeface="Times New Roman" panose="02020603050405020304" pitchFamily="18" charset="0"/>
              </a:rPr>
              <a:t>Giáo án dạy môn toán bằng phương pháp động não </a:t>
            </a:r>
            <a:endParaRPr lang="zh-CN" altLang="en-US" sz="2400" b="1" i="1" dirty="0">
              <a:solidFill>
                <a:schemeClr val="bg1"/>
              </a:solidFill>
              <a:latin typeface="Livvic" pitchFamily="2" charset="0"/>
              <a:cs typeface="Times New Roman" panose="02020603050405020304" pitchFamily="18" charset="0"/>
            </a:endParaRPr>
          </a:p>
        </p:txBody>
      </p:sp>
      <p:sp>
        <p:nvSpPr>
          <p:cNvPr id="15" name="14"/>
          <p:cNvSpPr/>
          <p:nvPr/>
        </p:nvSpPr>
        <p:spPr>
          <a:xfrm>
            <a:off x="2474219" y="4936423"/>
            <a:ext cx="361950" cy="361950"/>
          </a:xfrm>
          <a:prstGeom prst="ellipse">
            <a:avLst/>
          </a:prstGeom>
          <a:solidFill>
            <a:srgbClr val="38373E"/>
          </a:solidFill>
          <a:ln w="28575">
            <a:solidFill>
              <a:schemeClr val="bg1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800"/>
                            </p:stCondLst>
                            <p:childTnLst>
                              <p:par>
                                <p:cTn id="4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89" y="1153444"/>
            <a:ext cx="5086350" cy="4697938"/>
          </a:xfrm>
          <a:prstGeom prst="rect">
            <a:avLst/>
          </a:prstGeom>
        </p:spPr>
      </p:pic>
      <p:grpSp>
        <p:nvGrpSpPr>
          <p:cNvPr id="3" name="2"/>
          <p:cNvGrpSpPr/>
          <p:nvPr/>
        </p:nvGrpSpPr>
        <p:grpSpPr>
          <a:xfrm flipH="1">
            <a:off x="7016966" y="2181470"/>
            <a:ext cx="3315045" cy="4560038"/>
            <a:chOff x="4273550" y="536575"/>
            <a:chExt cx="1779587" cy="2447926"/>
          </a:xfrm>
        </p:grpSpPr>
        <p:sp>
          <p:nvSpPr>
            <p:cNvPr id="10" name="Freeform 71"/>
            <p:cNvSpPr/>
            <p:nvPr/>
          </p:nvSpPr>
          <p:spPr bwMode="auto">
            <a:xfrm>
              <a:off x="4641850" y="2887663"/>
              <a:ext cx="180975" cy="96838"/>
            </a:xfrm>
            <a:custGeom>
              <a:avLst/>
              <a:gdLst>
                <a:gd name="T0" fmla="*/ 18 w 48"/>
                <a:gd name="T1" fmla="*/ 2 h 26"/>
                <a:gd name="T2" fmla="*/ 18 w 48"/>
                <a:gd name="T3" fmla="*/ 12 h 26"/>
                <a:gd name="T4" fmla="*/ 48 w 48"/>
                <a:gd name="T5" fmla="*/ 26 h 26"/>
                <a:gd name="T6" fmla="*/ 0 w 48"/>
                <a:gd name="T7" fmla="*/ 26 h 26"/>
                <a:gd name="T8" fmla="*/ 6 w 48"/>
                <a:gd name="T9" fmla="*/ 4 h 26"/>
                <a:gd name="T10" fmla="*/ 12 w 48"/>
                <a:gd name="T11" fmla="*/ 0 h 26"/>
                <a:gd name="T12" fmla="*/ 18 w 48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 72"/>
            <p:cNvSpPr/>
            <p:nvPr/>
          </p:nvSpPr>
          <p:spPr bwMode="auto">
            <a:xfrm>
              <a:off x="4849813" y="2887663"/>
              <a:ext cx="176212" cy="96838"/>
            </a:xfrm>
            <a:custGeom>
              <a:avLst/>
              <a:gdLst>
                <a:gd name="T0" fmla="*/ 18 w 47"/>
                <a:gd name="T1" fmla="*/ 2 h 26"/>
                <a:gd name="T2" fmla="*/ 18 w 47"/>
                <a:gd name="T3" fmla="*/ 12 h 26"/>
                <a:gd name="T4" fmla="*/ 47 w 47"/>
                <a:gd name="T5" fmla="*/ 26 h 26"/>
                <a:gd name="T6" fmla="*/ 0 w 47"/>
                <a:gd name="T7" fmla="*/ 26 h 26"/>
                <a:gd name="T8" fmla="*/ 6 w 47"/>
                <a:gd name="T9" fmla="*/ 4 h 26"/>
                <a:gd name="T10" fmla="*/ 12 w 47"/>
                <a:gd name="T11" fmla="*/ 0 h 26"/>
                <a:gd name="T12" fmla="*/ 18 w 47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73"/>
            <p:cNvSpPr/>
            <p:nvPr/>
          </p:nvSpPr>
          <p:spPr bwMode="auto">
            <a:xfrm>
              <a:off x="5232400" y="1041400"/>
              <a:ext cx="166687" cy="244475"/>
            </a:xfrm>
            <a:custGeom>
              <a:avLst/>
              <a:gdLst>
                <a:gd name="T0" fmla="*/ 44 w 44"/>
                <a:gd name="T1" fmla="*/ 27 h 65"/>
                <a:gd name="T2" fmla="*/ 24 w 44"/>
                <a:gd name="T3" fmla="*/ 65 h 65"/>
                <a:gd name="T4" fmla="*/ 1 w 44"/>
                <a:gd name="T5" fmla="*/ 37 h 65"/>
                <a:gd name="T6" fmla="*/ 0 w 44"/>
                <a:gd name="T7" fmla="*/ 4 h 65"/>
                <a:gd name="T8" fmla="*/ 17 w 44"/>
                <a:gd name="T9" fmla="*/ 2 h 65"/>
                <a:gd name="T10" fmla="*/ 44 w 44"/>
                <a:gd name="T11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74"/>
            <p:cNvSpPr/>
            <p:nvPr/>
          </p:nvSpPr>
          <p:spPr bwMode="auto">
            <a:xfrm>
              <a:off x="4627563" y="2457450"/>
              <a:ext cx="217487" cy="474663"/>
            </a:xfrm>
            <a:custGeom>
              <a:avLst/>
              <a:gdLst>
                <a:gd name="T0" fmla="*/ 45 w 58"/>
                <a:gd name="T1" fmla="*/ 21 h 126"/>
                <a:gd name="T2" fmla="*/ 26 w 58"/>
                <a:gd name="T3" fmla="*/ 126 h 126"/>
                <a:gd name="T4" fmla="*/ 4 w 58"/>
                <a:gd name="T5" fmla="*/ 124 h 126"/>
                <a:gd name="T6" fmla="*/ 2 w 58"/>
                <a:gd name="T7" fmla="*/ 33 h 126"/>
                <a:gd name="T8" fmla="*/ 2 w 58"/>
                <a:gd name="T9" fmla="*/ 0 h 126"/>
                <a:gd name="T10" fmla="*/ 45 w 58"/>
                <a:gd name="T11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75"/>
            <p:cNvSpPr>
              <a:spLocks noChangeArrowheads="1"/>
            </p:cNvSpPr>
            <p:nvPr/>
          </p:nvSpPr>
          <p:spPr bwMode="auto"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76"/>
            <p:cNvSpPr/>
            <p:nvPr/>
          </p:nvSpPr>
          <p:spPr bwMode="auto">
            <a:xfrm>
              <a:off x="5262563" y="1741488"/>
              <a:ext cx="263525" cy="339725"/>
            </a:xfrm>
            <a:custGeom>
              <a:avLst/>
              <a:gdLst>
                <a:gd name="T0" fmla="*/ 0 w 70"/>
                <a:gd name="T1" fmla="*/ 81 h 90"/>
                <a:gd name="T2" fmla="*/ 26 w 70"/>
                <a:gd name="T3" fmla="*/ 34 h 90"/>
                <a:gd name="T4" fmla="*/ 37 w 70"/>
                <a:gd name="T5" fmla="*/ 4 h 90"/>
                <a:gd name="T6" fmla="*/ 70 w 70"/>
                <a:gd name="T7" fmla="*/ 1 h 90"/>
                <a:gd name="T8" fmla="*/ 46 w 70"/>
                <a:gd name="T9" fmla="*/ 22 h 90"/>
                <a:gd name="T10" fmla="*/ 68 w 70"/>
                <a:gd name="T11" fmla="*/ 22 h 90"/>
                <a:gd name="T12" fmla="*/ 63 w 70"/>
                <a:gd name="T13" fmla="*/ 62 h 90"/>
                <a:gd name="T14" fmla="*/ 13 w 70"/>
                <a:gd name="T15" fmla="*/ 90 h 90"/>
                <a:gd name="T16" fmla="*/ 0 w 70"/>
                <a:gd name="T17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77"/>
            <p:cNvSpPr/>
            <p:nvPr/>
          </p:nvSpPr>
          <p:spPr bwMode="auto">
            <a:xfrm>
              <a:off x="5029200" y="1922463"/>
              <a:ext cx="381000" cy="257175"/>
            </a:xfrm>
            <a:custGeom>
              <a:avLst/>
              <a:gdLst>
                <a:gd name="T0" fmla="*/ 0 w 101"/>
                <a:gd name="T1" fmla="*/ 0 h 68"/>
                <a:gd name="T2" fmla="*/ 39 w 101"/>
                <a:gd name="T3" fmla="*/ 35 h 68"/>
                <a:gd name="T4" fmla="*/ 73 w 101"/>
                <a:gd name="T5" fmla="*/ 4 h 68"/>
                <a:gd name="T6" fmla="*/ 101 w 101"/>
                <a:gd name="T7" fmla="*/ 39 h 68"/>
                <a:gd name="T8" fmla="*/ 40 w 101"/>
                <a:gd name="T9" fmla="*/ 67 h 68"/>
                <a:gd name="T10" fmla="*/ 1 w 101"/>
                <a:gd name="T11" fmla="*/ 47 h 68"/>
                <a:gd name="T12" fmla="*/ 0 w 101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78"/>
            <p:cNvSpPr>
              <a:spLocks noChangeArrowheads="1"/>
            </p:cNvSpPr>
            <p:nvPr/>
          </p:nvSpPr>
          <p:spPr bwMode="auto"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79"/>
            <p:cNvSpPr/>
            <p:nvPr/>
          </p:nvSpPr>
          <p:spPr bwMode="auto">
            <a:xfrm>
              <a:off x="4438650" y="1873250"/>
              <a:ext cx="354012" cy="652463"/>
            </a:xfrm>
            <a:custGeom>
              <a:avLst/>
              <a:gdLst>
                <a:gd name="T0" fmla="*/ 94 w 94"/>
                <a:gd name="T1" fmla="*/ 4 h 173"/>
                <a:gd name="T2" fmla="*/ 71 w 94"/>
                <a:gd name="T3" fmla="*/ 173 h 173"/>
                <a:gd name="T4" fmla="*/ 0 w 94"/>
                <a:gd name="T5" fmla="*/ 150 h 173"/>
                <a:gd name="T6" fmla="*/ 56 w 94"/>
                <a:gd name="T7" fmla="*/ 5 h 173"/>
                <a:gd name="T8" fmla="*/ 94 w 94"/>
                <a:gd name="T9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80"/>
            <p:cNvSpPr/>
            <p:nvPr/>
          </p:nvSpPr>
          <p:spPr bwMode="auto">
            <a:xfrm>
              <a:off x="4943475" y="1881188"/>
              <a:ext cx="222250" cy="644525"/>
            </a:xfrm>
            <a:custGeom>
              <a:avLst/>
              <a:gdLst>
                <a:gd name="T0" fmla="*/ 0 w 59"/>
                <a:gd name="T1" fmla="*/ 3 h 171"/>
                <a:gd name="T2" fmla="*/ 14 w 59"/>
                <a:gd name="T3" fmla="*/ 171 h 171"/>
                <a:gd name="T4" fmla="*/ 59 w 59"/>
                <a:gd name="T5" fmla="*/ 157 h 171"/>
                <a:gd name="T6" fmla="*/ 23 w 59"/>
                <a:gd name="T7" fmla="*/ 5 h 171"/>
                <a:gd name="T8" fmla="*/ 0 w 59"/>
                <a:gd name="T9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81"/>
            <p:cNvSpPr/>
            <p:nvPr/>
          </p:nvSpPr>
          <p:spPr bwMode="auto">
            <a:xfrm>
              <a:off x="4503738" y="2336800"/>
              <a:ext cx="131762" cy="87313"/>
            </a:xfrm>
            <a:custGeom>
              <a:avLst/>
              <a:gdLst>
                <a:gd name="T0" fmla="*/ 16 w 83"/>
                <a:gd name="T1" fmla="*/ 0 h 55"/>
                <a:gd name="T2" fmla="*/ 0 w 83"/>
                <a:gd name="T3" fmla="*/ 19 h 55"/>
                <a:gd name="T4" fmla="*/ 73 w 83"/>
                <a:gd name="T5" fmla="*/ 55 h 55"/>
                <a:gd name="T6" fmla="*/ 83 w 83"/>
                <a:gd name="T7" fmla="*/ 12 h 55"/>
                <a:gd name="T8" fmla="*/ 16 w 8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2"/>
            <p:cNvSpPr/>
            <p:nvPr/>
          </p:nvSpPr>
          <p:spPr bwMode="auto">
            <a:xfrm>
              <a:off x="4784725" y="1716088"/>
              <a:ext cx="244475" cy="214313"/>
            </a:xfrm>
            <a:custGeom>
              <a:avLst/>
              <a:gdLst>
                <a:gd name="T0" fmla="*/ 0 w 154"/>
                <a:gd name="T1" fmla="*/ 9 h 135"/>
                <a:gd name="T2" fmla="*/ 147 w 154"/>
                <a:gd name="T3" fmla="*/ 0 h 135"/>
                <a:gd name="T4" fmla="*/ 154 w 154"/>
                <a:gd name="T5" fmla="*/ 125 h 135"/>
                <a:gd name="T6" fmla="*/ 7 w 154"/>
                <a:gd name="T7" fmla="*/ 135 h 135"/>
                <a:gd name="T8" fmla="*/ 0 w 154"/>
                <a:gd name="T9" fmla="*/ 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83"/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84"/>
            <p:cNvSpPr/>
            <p:nvPr/>
          </p:nvSpPr>
          <p:spPr bwMode="auto">
            <a:xfrm>
              <a:off x="4897438" y="1776413"/>
              <a:ext cx="180975" cy="225425"/>
            </a:xfrm>
            <a:custGeom>
              <a:avLst/>
              <a:gdLst>
                <a:gd name="T0" fmla="*/ 39 w 48"/>
                <a:gd name="T1" fmla="*/ 0 h 60"/>
                <a:gd name="T2" fmla="*/ 0 w 48"/>
                <a:gd name="T3" fmla="*/ 40 h 60"/>
                <a:gd name="T4" fmla="*/ 18 w 48"/>
                <a:gd name="T5" fmla="*/ 60 h 60"/>
                <a:gd name="T6" fmla="*/ 48 w 48"/>
                <a:gd name="T7" fmla="*/ 7 h 60"/>
                <a:gd name="T8" fmla="*/ 39 w 4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85"/>
            <p:cNvSpPr/>
            <p:nvPr/>
          </p:nvSpPr>
          <p:spPr bwMode="auto">
            <a:xfrm>
              <a:off x="4830763" y="2413000"/>
              <a:ext cx="192087" cy="519113"/>
            </a:xfrm>
            <a:custGeom>
              <a:avLst/>
              <a:gdLst>
                <a:gd name="T0" fmla="*/ 26 w 51"/>
                <a:gd name="T1" fmla="*/ 138 h 138"/>
                <a:gd name="T2" fmla="*/ 5 w 51"/>
                <a:gd name="T3" fmla="*/ 136 h 138"/>
                <a:gd name="T4" fmla="*/ 3 w 51"/>
                <a:gd name="T5" fmla="*/ 45 h 138"/>
                <a:gd name="T6" fmla="*/ 3 w 51"/>
                <a:gd name="T7" fmla="*/ 12 h 138"/>
                <a:gd name="T8" fmla="*/ 45 w 51"/>
                <a:gd name="T9" fmla="*/ 14 h 138"/>
                <a:gd name="T10" fmla="*/ 26 w 51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86"/>
            <p:cNvSpPr/>
            <p:nvPr/>
          </p:nvSpPr>
          <p:spPr bwMode="auto">
            <a:xfrm>
              <a:off x="4383088" y="2328863"/>
              <a:ext cx="206375" cy="295275"/>
            </a:xfrm>
            <a:custGeom>
              <a:avLst/>
              <a:gdLst>
                <a:gd name="T0" fmla="*/ 16 w 55"/>
                <a:gd name="T1" fmla="*/ 1 h 78"/>
                <a:gd name="T2" fmla="*/ 3 w 55"/>
                <a:gd name="T3" fmla="*/ 60 h 78"/>
                <a:gd name="T4" fmla="*/ 29 w 55"/>
                <a:gd name="T5" fmla="*/ 77 h 78"/>
                <a:gd name="T6" fmla="*/ 50 w 55"/>
                <a:gd name="T7" fmla="*/ 66 h 78"/>
                <a:gd name="T8" fmla="*/ 33 w 55"/>
                <a:gd name="T9" fmla="*/ 51 h 78"/>
                <a:gd name="T10" fmla="*/ 40 w 55"/>
                <a:gd name="T11" fmla="*/ 43 h 78"/>
                <a:gd name="T12" fmla="*/ 45 w 55"/>
                <a:gd name="T13" fmla="*/ 57 h 78"/>
                <a:gd name="T14" fmla="*/ 53 w 55"/>
                <a:gd name="T15" fmla="*/ 54 h 78"/>
                <a:gd name="T16" fmla="*/ 48 w 55"/>
                <a:gd name="T17" fmla="*/ 29 h 78"/>
                <a:gd name="T18" fmla="*/ 34 w 55"/>
                <a:gd name="T19" fmla="*/ 0 h 78"/>
                <a:gd name="T20" fmla="*/ 16 w 5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87"/>
            <p:cNvSpPr/>
            <p:nvPr/>
          </p:nvSpPr>
          <p:spPr bwMode="auto">
            <a:xfrm>
              <a:off x="4432300" y="2446338"/>
              <a:ext cx="138112" cy="153988"/>
            </a:xfrm>
            <a:custGeom>
              <a:avLst/>
              <a:gdLst>
                <a:gd name="T0" fmla="*/ 29 w 37"/>
                <a:gd name="T1" fmla="*/ 41 h 41"/>
                <a:gd name="T2" fmla="*/ 37 w 37"/>
                <a:gd name="T3" fmla="*/ 35 h 41"/>
                <a:gd name="T4" fmla="*/ 20 w 37"/>
                <a:gd name="T5" fmla="*/ 20 h 41"/>
                <a:gd name="T6" fmla="*/ 27 w 37"/>
                <a:gd name="T7" fmla="*/ 12 h 41"/>
                <a:gd name="T8" fmla="*/ 11 w 37"/>
                <a:gd name="T9" fmla="*/ 0 h 41"/>
                <a:gd name="T10" fmla="*/ 3 w 37"/>
                <a:gd name="T11" fmla="*/ 24 h 41"/>
                <a:gd name="T12" fmla="*/ 29 w 37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88"/>
            <p:cNvSpPr/>
            <p:nvPr/>
          </p:nvSpPr>
          <p:spPr bwMode="auto">
            <a:xfrm>
              <a:off x="4646613" y="1809750"/>
              <a:ext cx="263525" cy="203200"/>
            </a:xfrm>
            <a:custGeom>
              <a:avLst/>
              <a:gdLst>
                <a:gd name="T0" fmla="*/ 11 w 70"/>
                <a:gd name="T1" fmla="*/ 0 h 54"/>
                <a:gd name="T2" fmla="*/ 70 w 70"/>
                <a:gd name="T3" fmla="*/ 31 h 54"/>
                <a:gd name="T4" fmla="*/ 50 w 70"/>
                <a:gd name="T5" fmla="*/ 54 h 54"/>
                <a:gd name="T6" fmla="*/ 0 w 70"/>
                <a:gd name="T7" fmla="*/ 9 h 54"/>
                <a:gd name="T8" fmla="*/ 1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89"/>
            <p:cNvSpPr/>
            <p:nvPr/>
          </p:nvSpPr>
          <p:spPr bwMode="auto">
            <a:xfrm>
              <a:off x="4367213" y="942975"/>
              <a:ext cx="982662" cy="976313"/>
            </a:xfrm>
            <a:custGeom>
              <a:avLst/>
              <a:gdLst>
                <a:gd name="T0" fmla="*/ 1 w 261"/>
                <a:gd name="T1" fmla="*/ 22 h 259"/>
                <a:gd name="T2" fmla="*/ 31 w 261"/>
                <a:gd name="T3" fmla="*/ 214 h 259"/>
                <a:gd name="T4" fmla="*/ 216 w 261"/>
                <a:gd name="T5" fmla="*/ 224 h 259"/>
                <a:gd name="T6" fmla="*/ 261 w 261"/>
                <a:gd name="T7" fmla="*/ 26 h 259"/>
                <a:gd name="T8" fmla="*/ 148 w 261"/>
                <a:gd name="T9" fmla="*/ 6 h 259"/>
                <a:gd name="T10" fmla="*/ 148 w 261"/>
                <a:gd name="T11" fmla="*/ 1 h 259"/>
                <a:gd name="T12" fmla="*/ 132 w 261"/>
                <a:gd name="T13" fmla="*/ 3 h 259"/>
                <a:gd name="T14" fmla="*/ 115 w 261"/>
                <a:gd name="T15" fmla="*/ 0 h 259"/>
                <a:gd name="T16" fmla="*/ 115 w 261"/>
                <a:gd name="T17" fmla="*/ 6 h 259"/>
                <a:gd name="T18" fmla="*/ 1 w 261"/>
                <a:gd name="T19" fmla="*/ 2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90"/>
            <p:cNvSpPr/>
            <p:nvPr/>
          </p:nvSpPr>
          <p:spPr bwMode="auto">
            <a:xfrm>
              <a:off x="4551363" y="942975"/>
              <a:ext cx="798512" cy="414338"/>
            </a:xfrm>
            <a:custGeom>
              <a:avLst/>
              <a:gdLst>
                <a:gd name="T0" fmla="*/ 209 w 212"/>
                <a:gd name="T1" fmla="*/ 61 h 110"/>
                <a:gd name="T2" fmla="*/ 212 w 212"/>
                <a:gd name="T3" fmla="*/ 26 h 110"/>
                <a:gd name="T4" fmla="*/ 99 w 212"/>
                <a:gd name="T5" fmla="*/ 6 h 110"/>
                <a:gd name="T6" fmla="*/ 99 w 212"/>
                <a:gd name="T7" fmla="*/ 1 h 110"/>
                <a:gd name="T8" fmla="*/ 83 w 212"/>
                <a:gd name="T9" fmla="*/ 3 h 110"/>
                <a:gd name="T10" fmla="*/ 66 w 212"/>
                <a:gd name="T11" fmla="*/ 0 h 110"/>
                <a:gd name="T12" fmla="*/ 66 w 212"/>
                <a:gd name="T13" fmla="*/ 6 h 110"/>
                <a:gd name="T14" fmla="*/ 6 w 212"/>
                <a:gd name="T15" fmla="*/ 14 h 110"/>
                <a:gd name="T16" fmla="*/ 3 w 212"/>
                <a:gd name="T17" fmla="*/ 19 h 110"/>
                <a:gd name="T18" fmla="*/ 3 w 212"/>
                <a:gd name="T19" fmla="*/ 59 h 110"/>
                <a:gd name="T20" fmla="*/ 14 w 212"/>
                <a:gd name="T21" fmla="*/ 110 h 110"/>
                <a:gd name="T22" fmla="*/ 25 w 212"/>
                <a:gd name="T23" fmla="*/ 110 h 110"/>
                <a:gd name="T24" fmla="*/ 45 w 212"/>
                <a:gd name="T25" fmla="*/ 38 h 110"/>
                <a:gd name="T26" fmla="*/ 209 w 212"/>
                <a:gd name="T27" fmla="*/ 6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91"/>
            <p:cNvSpPr/>
            <p:nvPr/>
          </p:nvSpPr>
          <p:spPr bwMode="auto">
            <a:xfrm>
              <a:off x="4273550" y="536575"/>
              <a:ext cx="1238250" cy="858838"/>
            </a:xfrm>
            <a:custGeom>
              <a:avLst/>
              <a:gdLst>
                <a:gd name="T0" fmla="*/ 26 w 329"/>
                <a:gd name="T1" fmla="*/ 228 h 228"/>
                <a:gd name="T2" fmla="*/ 92 w 329"/>
                <a:gd name="T3" fmla="*/ 225 h 228"/>
                <a:gd name="T4" fmla="*/ 120 w 329"/>
                <a:gd name="T5" fmla="*/ 128 h 228"/>
                <a:gd name="T6" fmla="*/ 299 w 329"/>
                <a:gd name="T7" fmla="*/ 161 h 228"/>
                <a:gd name="T8" fmla="*/ 1 w 329"/>
                <a:gd name="T9" fmla="*/ 114 h 228"/>
                <a:gd name="T10" fmla="*/ 26 w 329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92"/>
            <p:cNvSpPr/>
            <p:nvPr/>
          </p:nvSpPr>
          <p:spPr bwMode="auto">
            <a:xfrm>
              <a:off x="4800600" y="1590675"/>
              <a:ext cx="360362" cy="177800"/>
            </a:xfrm>
            <a:custGeom>
              <a:avLst/>
              <a:gdLst>
                <a:gd name="T0" fmla="*/ 92 w 96"/>
                <a:gd name="T1" fmla="*/ 12 h 47"/>
                <a:gd name="T2" fmla="*/ 0 w 96"/>
                <a:gd name="T3" fmla="*/ 0 h 47"/>
                <a:gd name="T4" fmla="*/ 17 w 96"/>
                <a:gd name="T5" fmla="*/ 41 h 47"/>
                <a:gd name="T6" fmla="*/ 82 w 96"/>
                <a:gd name="T7" fmla="*/ 34 h 47"/>
                <a:gd name="T8" fmla="*/ 92 w 96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93"/>
            <p:cNvSpPr/>
            <p:nvPr/>
          </p:nvSpPr>
          <p:spPr bwMode="auto">
            <a:xfrm>
              <a:off x="4924425" y="1719263"/>
              <a:ext cx="139700" cy="41275"/>
            </a:xfrm>
            <a:custGeom>
              <a:avLst/>
              <a:gdLst>
                <a:gd name="T0" fmla="*/ 0 w 37"/>
                <a:gd name="T1" fmla="*/ 10 h 11"/>
                <a:gd name="T2" fmla="*/ 37 w 37"/>
                <a:gd name="T3" fmla="*/ 6 h 11"/>
                <a:gd name="T4" fmla="*/ 26 w 37"/>
                <a:gd name="T5" fmla="*/ 1 h 11"/>
                <a:gd name="T6" fmla="*/ 20 w 37"/>
                <a:gd name="T7" fmla="*/ 3 h 11"/>
                <a:gd name="T8" fmla="*/ 11 w 37"/>
                <a:gd name="T9" fmla="*/ 1 h 11"/>
                <a:gd name="T10" fmla="*/ 0 w 37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94"/>
            <p:cNvSpPr/>
            <p:nvPr/>
          </p:nvSpPr>
          <p:spPr bwMode="auto">
            <a:xfrm>
              <a:off x="4800600" y="1590675"/>
              <a:ext cx="349250" cy="95250"/>
            </a:xfrm>
            <a:custGeom>
              <a:avLst/>
              <a:gdLst>
                <a:gd name="T0" fmla="*/ 92 w 93"/>
                <a:gd name="T1" fmla="*/ 12 h 25"/>
                <a:gd name="T2" fmla="*/ 0 w 93"/>
                <a:gd name="T3" fmla="*/ 0 h 25"/>
                <a:gd name="T4" fmla="*/ 3 w 93"/>
                <a:gd name="T5" fmla="*/ 20 h 25"/>
                <a:gd name="T6" fmla="*/ 31 w 93"/>
                <a:gd name="T7" fmla="*/ 24 h 25"/>
                <a:gd name="T8" fmla="*/ 92 w 93"/>
                <a:gd name="T9" fmla="*/ 20 h 25"/>
                <a:gd name="T10" fmla="*/ 92 w 93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95"/>
            <p:cNvSpPr/>
            <p:nvPr/>
          </p:nvSpPr>
          <p:spPr bwMode="auto">
            <a:xfrm>
              <a:off x="4748213" y="1222375"/>
              <a:ext cx="187325" cy="192088"/>
            </a:xfrm>
            <a:custGeom>
              <a:avLst/>
              <a:gdLst>
                <a:gd name="T0" fmla="*/ 3 w 50"/>
                <a:gd name="T1" fmla="*/ 51 h 51"/>
                <a:gd name="T2" fmla="*/ 50 w 50"/>
                <a:gd name="T3" fmla="*/ 47 h 51"/>
                <a:gd name="T4" fmla="*/ 39 w 50"/>
                <a:gd name="T5" fmla="*/ 5 h 51"/>
                <a:gd name="T6" fmla="*/ 4 w 50"/>
                <a:gd name="T7" fmla="*/ 16 h 51"/>
                <a:gd name="T8" fmla="*/ 3 w 5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96"/>
            <p:cNvSpPr/>
            <p:nvPr/>
          </p:nvSpPr>
          <p:spPr bwMode="auto">
            <a:xfrm>
              <a:off x="5059363" y="1230313"/>
              <a:ext cx="188912" cy="195263"/>
            </a:xfrm>
            <a:custGeom>
              <a:avLst/>
              <a:gdLst>
                <a:gd name="T0" fmla="*/ 47 w 50"/>
                <a:gd name="T1" fmla="*/ 52 h 52"/>
                <a:gd name="T2" fmla="*/ 0 w 50"/>
                <a:gd name="T3" fmla="*/ 47 h 52"/>
                <a:gd name="T4" fmla="*/ 13 w 50"/>
                <a:gd name="T5" fmla="*/ 5 h 52"/>
                <a:gd name="T6" fmla="*/ 47 w 50"/>
                <a:gd name="T7" fmla="*/ 17 h 52"/>
                <a:gd name="T8" fmla="*/ 47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97"/>
            <p:cNvSpPr/>
            <p:nvPr/>
          </p:nvSpPr>
          <p:spPr bwMode="auto">
            <a:xfrm>
              <a:off x="4808538" y="1277938"/>
              <a:ext cx="112712" cy="133350"/>
            </a:xfrm>
            <a:custGeom>
              <a:avLst/>
              <a:gdLst>
                <a:gd name="T0" fmla="*/ 15 w 30"/>
                <a:gd name="T1" fmla="*/ 0 h 35"/>
                <a:gd name="T2" fmla="*/ 30 w 30"/>
                <a:gd name="T3" fmla="*/ 20 h 35"/>
                <a:gd name="T4" fmla="*/ 26 w 30"/>
                <a:gd name="T5" fmla="*/ 33 h 35"/>
                <a:gd name="T6" fmla="*/ 5 w 30"/>
                <a:gd name="T7" fmla="*/ 35 h 35"/>
                <a:gd name="T8" fmla="*/ 0 w 30"/>
                <a:gd name="T9" fmla="*/ 20 h 35"/>
                <a:gd name="T10" fmla="*/ 15 w 3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98"/>
            <p:cNvSpPr/>
            <p:nvPr/>
          </p:nvSpPr>
          <p:spPr bwMode="auto">
            <a:xfrm>
              <a:off x="5116513" y="1290638"/>
              <a:ext cx="112712" cy="131763"/>
            </a:xfrm>
            <a:custGeom>
              <a:avLst/>
              <a:gdLst>
                <a:gd name="T0" fmla="*/ 25 w 30"/>
                <a:gd name="T1" fmla="*/ 35 h 35"/>
                <a:gd name="T2" fmla="*/ 3 w 30"/>
                <a:gd name="T3" fmla="*/ 33 h 35"/>
                <a:gd name="T4" fmla="*/ 0 w 30"/>
                <a:gd name="T5" fmla="*/ 20 h 35"/>
                <a:gd name="T6" fmla="*/ 15 w 30"/>
                <a:gd name="T7" fmla="*/ 0 h 35"/>
                <a:gd name="T8" fmla="*/ 30 w 30"/>
                <a:gd name="T9" fmla="*/ 20 h 35"/>
                <a:gd name="T10" fmla="*/ 25 w 3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99"/>
            <p:cNvSpPr/>
            <p:nvPr/>
          </p:nvSpPr>
          <p:spPr bwMode="auto">
            <a:xfrm>
              <a:off x="4784725" y="1320800"/>
              <a:ext cx="65087" cy="33338"/>
            </a:xfrm>
            <a:custGeom>
              <a:avLst/>
              <a:gdLst>
                <a:gd name="T0" fmla="*/ 0 w 17"/>
                <a:gd name="T1" fmla="*/ 2 h 9"/>
                <a:gd name="T2" fmla="*/ 17 w 17"/>
                <a:gd name="T3" fmla="*/ 2 h 9"/>
                <a:gd name="T4" fmla="*/ 17 w 17"/>
                <a:gd name="T5" fmla="*/ 9 h 9"/>
                <a:gd name="T6" fmla="*/ 0 w 17"/>
                <a:gd name="T7" fmla="*/ 9 h 9"/>
                <a:gd name="T8" fmla="*/ 0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100"/>
            <p:cNvSpPr/>
            <p:nvPr/>
          </p:nvSpPr>
          <p:spPr bwMode="auto">
            <a:xfrm>
              <a:off x="5097463" y="1323975"/>
              <a:ext cx="63500" cy="38100"/>
            </a:xfrm>
            <a:custGeom>
              <a:avLst/>
              <a:gdLst>
                <a:gd name="T0" fmla="*/ 0 w 17"/>
                <a:gd name="T1" fmla="*/ 2 h 10"/>
                <a:gd name="T2" fmla="*/ 17 w 17"/>
                <a:gd name="T3" fmla="*/ 3 h 10"/>
                <a:gd name="T4" fmla="*/ 17 w 17"/>
                <a:gd name="T5" fmla="*/ 10 h 10"/>
                <a:gd name="T6" fmla="*/ 0 w 17"/>
                <a:gd name="T7" fmla="*/ 10 h 10"/>
                <a:gd name="T8" fmla="*/ 0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101"/>
            <p:cNvSpPr/>
            <p:nvPr/>
          </p:nvSpPr>
          <p:spPr bwMode="auto">
            <a:xfrm>
              <a:off x="4935538" y="1477963"/>
              <a:ext cx="30162" cy="41275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5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102"/>
            <p:cNvSpPr>
              <a:spLocks noChangeArrowheads="1"/>
            </p:cNvSpPr>
            <p:nvPr/>
          </p:nvSpPr>
          <p:spPr bwMode="auto"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103"/>
            <p:cNvSpPr/>
            <p:nvPr/>
          </p:nvSpPr>
          <p:spPr bwMode="auto">
            <a:xfrm>
              <a:off x="4341813" y="1933575"/>
              <a:ext cx="323850" cy="441325"/>
            </a:xfrm>
            <a:custGeom>
              <a:avLst/>
              <a:gdLst>
                <a:gd name="T0" fmla="*/ 80 w 86"/>
                <a:gd name="T1" fmla="*/ 0 h 117"/>
                <a:gd name="T2" fmla="*/ 15 w 86"/>
                <a:gd name="T3" fmla="*/ 117 h 117"/>
                <a:gd name="T4" fmla="*/ 51 w 86"/>
                <a:gd name="T5" fmla="*/ 115 h 117"/>
                <a:gd name="T6" fmla="*/ 78 w 86"/>
                <a:gd name="T7" fmla="*/ 36 h 117"/>
                <a:gd name="T8" fmla="*/ 80 w 8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104"/>
            <p:cNvSpPr/>
            <p:nvPr/>
          </p:nvSpPr>
          <p:spPr bwMode="auto">
            <a:xfrm>
              <a:off x="5037138" y="2344738"/>
              <a:ext cx="131762" cy="68263"/>
            </a:xfrm>
            <a:custGeom>
              <a:avLst/>
              <a:gdLst>
                <a:gd name="T0" fmla="*/ 71 w 83"/>
                <a:gd name="T1" fmla="*/ 36 h 43"/>
                <a:gd name="T2" fmla="*/ 83 w 83"/>
                <a:gd name="T3" fmla="*/ 12 h 43"/>
                <a:gd name="T4" fmla="*/ 0 w 83"/>
                <a:gd name="T5" fmla="*/ 0 h 43"/>
                <a:gd name="T6" fmla="*/ 5 w 83"/>
                <a:gd name="T7" fmla="*/ 43 h 43"/>
                <a:gd name="T8" fmla="*/ 71 w 83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105"/>
            <p:cNvSpPr/>
            <p:nvPr/>
          </p:nvSpPr>
          <p:spPr bwMode="auto">
            <a:xfrm>
              <a:off x="4314825" y="1301750"/>
              <a:ext cx="236537" cy="258763"/>
            </a:xfrm>
            <a:custGeom>
              <a:avLst/>
              <a:gdLst>
                <a:gd name="T0" fmla="*/ 17 w 63"/>
                <a:gd name="T1" fmla="*/ 6 h 69"/>
                <a:gd name="T2" fmla="*/ 31 w 63"/>
                <a:gd name="T3" fmla="*/ 2 h 69"/>
                <a:gd name="T4" fmla="*/ 55 w 63"/>
                <a:gd name="T5" fmla="*/ 17 h 69"/>
                <a:gd name="T6" fmla="*/ 61 w 63"/>
                <a:gd name="T7" fmla="*/ 39 h 69"/>
                <a:gd name="T8" fmla="*/ 46 w 63"/>
                <a:gd name="T9" fmla="*/ 63 h 69"/>
                <a:gd name="T10" fmla="*/ 32 w 63"/>
                <a:gd name="T11" fmla="*/ 66 h 69"/>
                <a:gd name="T12" fmla="*/ 8 w 63"/>
                <a:gd name="T13" fmla="*/ 52 h 69"/>
                <a:gd name="T14" fmla="*/ 3 w 63"/>
                <a:gd name="T15" fmla="*/ 30 h 69"/>
                <a:gd name="T16" fmla="*/ 17 w 63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106"/>
            <p:cNvSpPr/>
            <p:nvPr/>
          </p:nvSpPr>
          <p:spPr bwMode="auto">
            <a:xfrm>
              <a:off x="4360863" y="1350963"/>
              <a:ext cx="77787" cy="161925"/>
            </a:xfrm>
            <a:custGeom>
              <a:avLst/>
              <a:gdLst>
                <a:gd name="T0" fmla="*/ 11 w 21"/>
                <a:gd name="T1" fmla="*/ 2 h 43"/>
                <a:gd name="T2" fmla="*/ 20 w 21"/>
                <a:gd name="T3" fmla="*/ 0 h 43"/>
                <a:gd name="T4" fmla="*/ 21 w 21"/>
                <a:gd name="T5" fmla="*/ 0 h 43"/>
                <a:gd name="T6" fmla="*/ 21 w 21"/>
                <a:gd name="T7" fmla="*/ 41 h 43"/>
                <a:gd name="T8" fmla="*/ 21 w 21"/>
                <a:gd name="T9" fmla="*/ 41 h 43"/>
                <a:gd name="T10" fmla="*/ 5 w 21"/>
                <a:gd name="T11" fmla="*/ 32 h 43"/>
                <a:gd name="T12" fmla="*/ 1 w 21"/>
                <a:gd name="T13" fmla="*/ 18 h 43"/>
                <a:gd name="T14" fmla="*/ 11 w 21"/>
                <a:gd name="T1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107"/>
            <p:cNvSpPr/>
            <p:nvPr/>
          </p:nvSpPr>
          <p:spPr bwMode="auto">
            <a:xfrm>
              <a:off x="4341813" y="788988"/>
              <a:ext cx="330200" cy="309563"/>
            </a:xfrm>
            <a:custGeom>
              <a:avLst/>
              <a:gdLst>
                <a:gd name="T0" fmla="*/ 13 w 88"/>
                <a:gd name="T1" fmla="*/ 82 h 82"/>
                <a:gd name="T2" fmla="*/ 10 w 88"/>
                <a:gd name="T3" fmla="*/ 26 h 82"/>
                <a:gd name="T4" fmla="*/ 88 w 88"/>
                <a:gd name="T5" fmla="*/ 0 h 82"/>
                <a:gd name="T6" fmla="*/ 29 w 88"/>
                <a:gd name="T7" fmla="*/ 40 h 82"/>
                <a:gd name="T8" fmla="*/ 34 w 88"/>
                <a:gd name="T9" fmla="*/ 79 h 82"/>
                <a:gd name="T10" fmla="*/ 13 w 88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08"/>
            <p:cNvSpPr/>
            <p:nvPr/>
          </p:nvSpPr>
          <p:spPr bwMode="auto">
            <a:xfrm>
              <a:off x="5289550" y="1512888"/>
              <a:ext cx="763587" cy="436563"/>
            </a:xfrm>
            <a:custGeom>
              <a:avLst/>
              <a:gdLst>
                <a:gd name="T0" fmla="*/ 28 w 481"/>
                <a:gd name="T1" fmla="*/ 275 h 275"/>
                <a:gd name="T2" fmla="*/ 481 w 481"/>
                <a:gd name="T3" fmla="*/ 9 h 275"/>
                <a:gd name="T4" fmla="*/ 478 w 481"/>
                <a:gd name="T5" fmla="*/ 0 h 275"/>
                <a:gd name="T6" fmla="*/ 0 w 481"/>
                <a:gd name="T7" fmla="*/ 227 h 275"/>
                <a:gd name="T8" fmla="*/ 28 w 4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09"/>
            <p:cNvSpPr/>
            <p:nvPr/>
          </p:nvSpPr>
          <p:spPr bwMode="auto">
            <a:xfrm>
              <a:off x="5465763" y="1779588"/>
              <a:ext cx="150812" cy="225425"/>
            </a:xfrm>
            <a:custGeom>
              <a:avLst/>
              <a:gdLst>
                <a:gd name="T0" fmla="*/ 33 w 40"/>
                <a:gd name="T1" fmla="*/ 0 h 60"/>
                <a:gd name="T2" fmla="*/ 10 w 40"/>
                <a:gd name="T3" fmla="*/ 8 h 60"/>
                <a:gd name="T4" fmla="*/ 5 w 40"/>
                <a:gd name="T5" fmla="*/ 21 h 60"/>
                <a:gd name="T6" fmla="*/ 5 w 40"/>
                <a:gd name="T7" fmla="*/ 49 h 60"/>
                <a:gd name="T8" fmla="*/ 34 w 40"/>
                <a:gd name="T9" fmla="*/ 37 h 60"/>
                <a:gd name="T10" fmla="*/ 35 w 40"/>
                <a:gd name="T11" fmla="*/ 26 h 60"/>
                <a:gd name="T12" fmla="*/ 36 w 40"/>
                <a:gd name="T13" fmla="*/ 15 h 60"/>
                <a:gd name="T14" fmla="*/ 33 w 4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10"/>
            <p:cNvSpPr/>
            <p:nvPr/>
          </p:nvSpPr>
          <p:spPr bwMode="auto">
            <a:xfrm>
              <a:off x="4729163" y="1068388"/>
              <a:ext cx="198437" cy="96838"/>
            </a:xfrm>
            <a:custGeom>
              <a:avLst/>
              <a:gdLst>
                <a:gd name="T0" fmla="*/ 0 w 53"/>
                <a:gd name="T1" fmla="*/ 23 h 26"/>
                <a:gd name="T2" fmla="*/ 53 w 53"/>
                <a:gd name="T3" fmla="*/ 23 h 26"/>
                <a:gd name="T4" fmla="*/ 50 w 53"/>
                <a:gd name="T5" fmla="*/ 25 h 26"/>
                <a:gd name="T6" fmla="*/ 3 w 53"/>
                <a:gd name="T7" fmla="*/ 26 h 26"/>
                <a:gd name="T8" fmla="*/ 0 w 53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Freeform 111"/>
            <p:cNvSpPr/>
            <p:nvPr/>
          </p:nvSpPr>
          <p:spPr bwMode="auto">
            <a:xfrm>
              <a:off x="5097463" y="1090613"/>
              <a:ext cx="176212" cy="128588"/>
            </a:xfrm>
            <a:custGeom>
              <a:avLst/>
              <a:gdLst>
                <a:gd name="T0" fmla="*/ 0 w 47"/>
                <a:gd name="T1" fmla="*/ 20 h 34"/>
                <a:gd name="T2" fmla="*/ 47 w 47"/>
                <a:gd name="T3" fmla="*/ 33 h 34"/>
                <a:gd name="T4" fmla="*/ 43 w 47"/>
                <a:gd name="T5" fmla="*/ 34 h 34"/>
                <a:gd name="T6" fmla="*/ 2 w 47"/>
                <a:gd name="T7" fmla="*/ 23 h 34"/>
                <a:gd name="T8" fmla="*/ 0 w 47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Freeform 112"/>
            <p:cNvSpPr/>
            <p:nvPr/>
          </p:nvSpPr>
          <p:spPr bwMode="auto">
            <a:xfrm>
              <a:off x="5416550" y="1716088"/>
              <a:ext cx="155575" cy="71438"/>
            </a:xfrm>
            <a:custGeom>
              <a:avLst/>
              <a:gdLst>
                <a:gd name="T0" fmla="*/ 0 w 41"/>
                <a:gd name="T1" fmla="*/ 9 h 19"/>
                <a:gd name="T2" fmla="*/ 39 w 41"/>
                <a:gd name="T3" fmla="*/ 0 h 19"/>
                <a:gd name="T4" fmla="*/ 34 w 41"/>
                <a:gd name="T5" fmla="*/ 15 h 19"/>
                <a:gd name="T6" fmla="*/ 6 w 41"/>
                <a:gd name="T7" fmla="*/ 17 h 19"/>
                <a:gd name="T8" fmla="*/ 0 w 4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Freeform 113"/>
            <p:cNvSpPr/>
            <p:nvPr/>
          </p:nvSpPr>
          <p:spPr bwMode="auto">
            <a:xfrm>
              <a:off x="5446713" y="1828800"/>
              <a:ext cx="125412" cy="150813"/>
            </a:xfrm>
            <a:custGeom>
              <a:avLst/>
              <a:gdLst>
                <a:gd name="T0" fmla="*/ 9 w 33"/>
                <a:gd name="T1" fmla="*/ 3 h 40"/>
                <a:gd name="T2" fmla="*/ 12 w 33"/>
                <a:gd name="T3" fmla="*/ 5 h 40"/>
                <a:gd name="T4" fmla="*/ 13 w 33"/>
                <a:gd name="T5" fmla="*/ 5 h 40"/>
                <a:gd name="T6" fmla="*/ 32 w 33"/>
                <a:gd name="T7" fmla="*/ 0 h 40"/>
                <a:gd name="T8" fmla="*/ 32 w 33"/>
                <a:gd name="T9" fmla="*/ 0 h 40"/>
                <a:gd name="T10" fmla="*/ 33 w 33"/>
                <a:gd name="T11" fmla="*/ 1 h 40"/>
                <a:gd name="T12" fmla="*/ 15 w 33"/>
                <a:gd name="T13" fmla="*/ 8 h 40"/>
                <a:gd name="T14" fmla="*/ 13 w 33"/>
                <a:gd name="T15" fmla="*/ 9 h 40"/>
                <a:gd name="T16" fmla="*/ 13 w 33"/>
                <a:gd name="T17" fmla="*/ 9 h 40"/>
                <a:gd name="T18" fmla="*/ 13 w 33"/>
                <a:gd name="T19" fmla="*/ 9 h 40"/>
                <a:gd name="T20" fmla="*/ 4 w 33"/>
                <a:gd name="T21" fmla="*/ 12 h 40"/>
                <a:gd name="T22" fmla="*/ 4 w 33"/>
                <a:gd name="T23" fmla="*/ 15 h 40"/>
                <a:gd name="T24" fmla="*/ 5 w 33"/>
                <a:gd name="T25" fmla="*/ 18 h 40"/>
                <a:gd name="T26" fmla="*/ 14 w 33"/>
                <a:gd name="T27" fmla="*/ 16 h 40"/>
                <a:gd name="T28" fmla="*/ 14 w 33"/>
                <a:gd name="T29" fmla="*/ 16 h 40"/>
                <a:gd name="T30" fmla="*/ 33 w 33"/>
                <a:gd name="T31" fmla="*/ 13 h 40"/>
                <a:gd name="T32" fmla="*/ 33 w 33"/>
                <a:gd name="T33" fmla="*/ 13 h 40"/>
                <a:gd name="T34" fmla="*/ 14 w 33"/>
                <a:gd name="T35" fmla="*/ 20 h 40"/>
                <a:gd name="T36" fmla="*/ 14 w 33"/>
                <a:gd name="T37" fmla="*/ 20 h 40"/>
                <a:gd name="T38" fmla="*/ 7 w 33"/>
                <a:gd name="T39" fmla="*/ 22 h 40"/>
                <a:gd name="T40" fmla="*/ 7 w 33"/>
                <a:gd name="T41" fmla="*/ 23 h 40"/>
                <a:gd name="T42" fmla="*/ 6 w 33"/>
                <a:gd name="T43" fmla="*/ 27 h 40"/>
                <a:gd name="T44" fmla="*/ 7 w 33"/>
                <a:gd name="T45" fmla="*/ 29 h 40"/>
                <a:gd name="T46" fmla="*/ 8 w 33"/>
                <a:gd name="T47" fmla="*/ 29 h 40"/>
                <a:gd name="T48" fmla="*/ 14 w 33"/>
                <a:gd name="T49" fmla="*/ 28 h 40"/>
                <a:gd name="T50" fmla="*/ 14 w 33"/>
                <a:gd name="T51" fmla="*/ 28 h 40"/>
                <a:gd name="T52" fmla="*/ 15 w 33"/>
                <a:gd name="T53" fmla="*/ 27 h 40"/>
                <a:gd name="T54" fmla="*/ 33 w 33"/>
                <a:gd name="T55" fmla="*/ 23 h 40"/>
                <a:gd name="T56" fmla="*/ 33 w 33"/>
                <a:gd name="T57" fmla="*/ 23 h 40"/>
                <a:gd name="T58" fmla="*/ 15 w 33"/>
                <a:gd name="T59" fmla="*/ 31 h 40"/>
                <a:gd name="T60" fmla="*/ 16 w 33"/>
                <a:gd name="T61" fmla="*/ 38 h 40"/>
                <a:gd name="T62" fmla="*/ 15 w 33"/>
                <a:gd name="T63" fmla="*/ 40 h 40"/>
                <a:gd name="T64" fmla="*/ 10 w 33"/>
                <a:gd name="T65" fmla="*/ 36 h 40"/>
                <a:gd name="T66" fmla="*/ 11 w 33"/>
                <a:gd name="T67" fmla="*/ 32 h 40"/>
                <a:gd name="T68" fmla="*/ 10 w 33"/>
                <a:gd name="T69" fmla="*/ 32 h 40"/>
                <a:gd name="T70" fmla="*/ 7 w 33"/>
                <a:gd name="T71" fmla="*/ 32 h 40"/>
                <a:gd name="T72" fmla="*/ 4 w 33"/>
                <a:gd name="T73" fmla="*/ 31 h 40"/>
                <a:gd name="T74" fmla="*/ 3 w 33"/>
                <a:gd name="T75" fmla="*/ 27 h 40"/>
                <a:gd name="T76" fmla="*/ 4 w 33"/>
                <a:gd name="T77" fmla="*/ 21 h 40"/>
                <a:gd name="T78" fmla="*/ 4 w 33"/>
                <a:gd name="T79" fmla="*/ 21 h 40"/>
                <a:gd name="T80" fmla="*/ 4 w 33"/>
                <a:gd name="T81" fmla="*/ 21 h 40"/>
                <a:gd name="T82" fmla="*/ 3 w 33"/>
                <a:gd name="T83" fmla="*/ 20 h 40"/>
                <a:gd name="T84" fmla="*/ 1 w 33"/>
                <a:gd name="T85" fmla="*/ 16 h 40"/>
                <a:gd name="T86" fmla="*/ 1 w 33"/>
                <a:gd name="T87" fmla="*/ 16 h 40"/>
                <a:gd name="T88" fmla="*/ 1 w 33"/>
                <a:gd name="T89" fmla="*/ 16 h 40"/>
                <a:gd name="T90" fmla="*/ 2 w 33"/>
                <a:gd name="T91" fmla="*/ 11 h 40"/>
                <a:gd name="T92" fmla="*/ 9 w 33"/>
                <a:gd name="T93" fmla="*/ 7 h 40"/>
                <a:gd name="T94" fmla="*/ 8 w 33"/>
                <a:gd name="T95" fmla="*/ 3 h 40"/>
                <a:gd name="T96" fmla="*/ 9 w 33"/>
                <a:gd name="T9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114"/>
            <p:cNvSpPr>
              <a:spLocks noEditPoints="1"/>
            </p:cNvSpPr>
            <p:nvPr/>
          </p:nvSpPr>
          <p:spPr bwMode="auto">
            <a:xfrm>
              <a:off x="4435475" y="2540000"/>
              <a:ext cx="134937" cy="76200"/>
            </a:xfrm>
            <a:custGeom>
              <a:avLst/>
              <a:gdLst>
                <a:gd name="T0" fmla="*/ 21 w 36"/>
                <a:gd name="T1" fmla="*/ 20 h 20"/>
                <a:gd name="T2" fmla="*/ 25 w 36"/>
                <a:gd name="T3" fmla="*/ 18 h 20"/>
                <a:gd name="T4" fmla="*/ 22 w 36"/>
                <a:gd name="T5" fmla="*/ 17 h 20"/>
                <a:gd name="T6" fmla="*/ 2 w 36"/>
                <a:gd name="T7" fmla="*/ 2 h 20"/>
                <a:gd name="T8" fmla="*/ 0 w 36"/>
                <a:gd name="T9" fmla="*/ 2 h 20"/>
                <a:gd name="T10" fmla="*/ 20 w 36"/>
                <a:gd name="T11" fmla="*/ 19 h 20"/>
                <a:gd name="T12" fmla="*/ 21 w 36"/>
                <a:gd name="T13" fmla="*/ 20 h 20"/>
                <a:gd name="T14" fmla="*/ 29 w 36"/>
                <a:gd name="T15" fmla="*/ 16 h 20"/>
                <a:gd name="T16" fmla="*/ 8 w 36"/>
                <a:gd name="T17" fmla="*/ 2 h 20"/>
                <a:gd name="T18" fmla="*/ 10 w 36"/>
                <a:gd name="T19" fmla="*/ 1 h 20"/>
                <a:gd name="T20" fmla="*/ 32 w 36"/>
                <a:gd name="T21" fmla="*/ 13 h 20"/>
                <a:gd name="T22" fmla="*/ 32 w 36"/>
                <a:gd name="T23" fmla="*/ 13 h 20"/>
                <a:gd name="T24" fmla="*/ 29 w 36"/>
                <a:gd name="T25" fmla="*/ 16 h 20"/>
                <a:gd name="T26" fmla="*/ 33 w 36"/>
                <a:gd name="T27" fmla="*/ 12 h 20"/>
                <a:gd name="T28" fmla="*/ 18 w 36"/>
                <a:gd name="T29" fmla="*/ 1 h 20"/>
                <a:gd name="T30" fmla="*/ 19 w 36"/>
                <a:gd name="T31" fmla="*/ 0 h 20"/>
                <a:gd name="T32" fmla="*/ 36 w 36"/>
                <a:gd name="T33" fmla="*/ 10 h 20"/>
                <a:gd name="T34" fmla="*/ 33 w 36"/>
                <a:gd name="T3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122"/>
            <p:cNvSpPr/>
            <p:nvPr/>
          </p:nvSpPr>
          <p:spPr bwMode="auto">
            <a:xfrm>
              <a:off x="4729163" y="635000"/>
              <a:ext cx="123825" cy="120650"/>
            </a:xfrm>
            <a:custGeom>
              <a:avLst/>
              <a:gdLst>
                <a:gd name="T0" fmla="*/ 66 w 78"/>
                <a:gd name="T1" fmla="*/ 76 h 76"/>
                <a:gd name="T2" fmla="*/ 0 w 78"/>
                <a:gd name="T3" fmla="*/ 23 h 76"/>
                <a:gd name="T4" fmla="*/ 21 w 78"/>
                <a:gd name="T5" fmla="*/ 4 h 76"/>
                <a:gd name="T6" fmla="*/ 54 w 78"/>
                <a:gd name="T7" fmla="*/ 42 h 76"/>
                <a:gd name="T8" fmla="*/ 50 w 78"/>
                <a:gd name="T9" fmla="*/ 0 h 76"/>
                <a:gd name="T10" fmla="*/ 78 w 78"/>
                <a:gd name="T11" fmla="*/ 2 h 76"/>
                <a:gd name="T12" fmla="*/ 66 w 7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123"/>
            <p:cNvSpPr/>
            <p:nvPr/>
          </p:nvSpPr>
          <p:spPr bwMode="auto">
            <a:xfrm>
              <a:off x="4864100" y="600075"/>
              <a:ext cx="76200" cy="98425"/>
            </a:xfrm>
            <a:custGeom>
              <a:avLst/>
              <a:gdLst>
                <a:gd name="T0" fmla="*/ 0 w 48"/>
                <a:gd name="T1" fmla="*/ 57 h 62"/>
                <a:gd name="T2" fmla="*/ 17 w 48"/>
                <a:gd name="T3" fmla="*/ 0 h 62"/>
                <a:gd name="T4" fmla="*/ 48 w 48"/>
                <a:gd name="T5" fmla="*/ 15 h 62"/>
                <a:gd name="T6" fmla="*/ 7 w 48"/>
                <a:gd name="T7" fmla="*/ 62 h 62"/>
                <a:gd name="T8" fmla="*/ 0 w 48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68"/>
          <p:cNvGrpSpPr/>
          <p:nvPr/>
        </p:nvGrpSpPr>
        <p:grpSpPr>
          <a:xfrm>
            <a:off x="2558728" y="2218920"/>
            <a:ext cx="4180273" cy="1865195"/>
            <a:chOff x="6110684" y="2123863"/>
            <a:chExt cx="4180273" cy="1865195"/>
          </a:xfrm>
        </p:grpSpPr>
        <p:sp>
          <p:nvSpPr>
            <p:cNvPr id="63" name="62"/>
            <p:cNvSpPr txBox="1"/>
            <p:nvPr/>
          </p:nvSpPr>
          <p:spPr>
            <a:xfrm rot="21307475">
              <a:off x="6210557" y="2123863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63"/>
            <p:cNvSpPr txBox="1"/>
            <p:nvPr/>
          </p:nvSpPr>
          <p:spPr>
            <a:xfrm rot="21205640">
              <a:off x="6110684" y="2647381"/>
              <a:ext cx="41802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ma Madurai" panose="00000500000000000000" pitchFamily="2" charset="0"/>
                  <a:cs typeface="Arima Madurai" panose="00000500000000000000" pitchFamily="2" charset="0"/>
                </a:rPr>
                <a:t>Khái niệm và quy tắc động não </a:t>
              </a:r>
              <a:endPara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endParaRPr>
            </a:p>
          </p:txBody>
        </p:sp>
        <p:sp>
          <p:nvSpPr>
            <p:cNvPr id="65" name="64"/>
            <p:cNvSpPr/>
            <p:nvPr/>
          </p:nvSpPr>
          <p:spPr>
            <a:xfrm rot="21259624">
              <a:off x="6229869" y="3158061"/>
              <a:ext cx="3786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7" name="66"/>
            <p:cNvCxnSpPr/>
            <p:nvPr/>
          </p:nvCxnSpPr>
          <p:spPr>
            <a:xfrm flipV="1">
              <a:off x="6296025" y="3055011"/>
              <a:ext cx="3464125" cy="38250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2" presetID="2" presetClass="entr" presetSubtype="1" ac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9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2"/>
          <p:cNvSpPr txBox="1"/>
          <p:nvPr/>
        </p:nvSpPr>
        <p:spPr>
          <a:xfrm>
            <a:off x="1258361" y="668888"/>
            <a:ext cx="2450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Khái niệm </a:t>
            </a:r>
            <a:endParaRPr lang="zh-CN" altLang="en-US" sz="40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pic>
        <p:nvPicPr>
          <p:cNvPr id="4" name="Picture 16" descr="C:\Users\lucloudfly\Desktop\PNG图库\懒人图库近25000张透明PNG图片(PPTer要收藏)\pngicon-13\png-12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1337" y="1378040"/>
            <a:ext cx="1482973" cy="1482973"/>
          </a:xfrm>
          <a:prstGeom prst="rect">
            <a:avLst/>
          </a:prstGeom>
          <a:noFill/>
        </p:spPr>
      </p:pic>
      <p:pic>
        <p:nvPicPr>
          <p:cNvPr id="5" name="Picture 16" descr="C:\Users\lucloudfly\Desktop\PNG图库\懒人图库近25000张透明PNG图片(PPTer要收藏)\pngicon-13\png-12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9929" y="1462610"/>
            <a:ext cx="1578559" cy="1313832"/>
          </a:xfrm>
          <a:prstGeom prst="rect">
            <a:avLst/>
          </a:prstGeom>
          <a:noFill/>
        </p:spPr>
      </p:pic>
      <p:pic>
        <p:nvPicPr>
          <p:cNvPr id="6" name="Picture 16" descr="C:\Users\lucloudfly\Desktop\PNG图库\懒人图库近25000张透明PNG图片(PPTer要收藏)\pngicon-13\png-126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93239" y="1707922"/>
            <a:ext cx="1262130" cy="1262130"/>
          </a:xfrm>
          <a:prstGeom prst="rect">
            <a:avLst/>
          </a:prstGeom>
          <a:noFill/>
        </p:spPr>
      </p:pic>
      <p:grpSp>
        <p:nvGrpSpPr>
          <p:cNvPr id="9" name="8"/>
          <p:cNvGrpSpPr/>
          <p:nvPr/>
        </p:nvGrpSpPr>
        <p:grpSpPr>
          <a:xfrm>
            <a:off x="2176046" y="3374270"/>
            <a:ext cx="2267165" cy="1992956"/>
            <a:chOff x="996672" y="4096376"/>
            <a:chExt cx="2489478" cy="595817"/>
          </a:xfrm>
        </p:grpSpPr>
        <p:sp>
          <p:nvSpPr>
            <p:cNvPr id="7" name="6"/>
            <p:cNvSpPr txBox="1"/>
            <p:nvPr/>
          </p:nvSpPr>
          <p:spPr>
            <a:xfrm>
              <a:off x="2139987" y="4096376"/>
              <a:ext cx="202844" cy="1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i="1" dirty="0">
                <a:solidFill>
                  <a:srgbClr val="FFA200"/>
                </a:solidFill>
                <a:latin typeface="Livvic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7"/>
            <p:cNvSpPr/>
            <p:nvPr/>
          </p:nvSpPr>
          <p:spPr>
            <a:xfrm>
              <a:off x="996672" y="4554173"/>
              <a:ext cx="2489478" cy="138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i="1" dirty="0">
                <a:solidFill>
                  <a:schemeClr val="bg1"/>
                </a:solidFill>
                <a:latin typeface="Livvic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9"/>
          <p:cNvGrpSpPr/>
          <p:nvPr/>
        </p:nvGrpSpPr>
        <p:grpSpPr>
          <a:xfrm>
            <a:off x="4917936" y="3374264"/>
            <a:ext cx="2489478" cy="1097145"/>
            <a:chOff x="996672" y="4096376"/>
            <a:chExt cx="2489478" cy="790379"/>
          </a:xfrm>
        </p:grpSpPr>
        <p:sp>
          <p:nvSpPr>
            <p:cNvPr id="11" name="10"/>
            <p:cNvSpPr txBox="1"/>
            <p:nvPr/>
          </p:nvSpPr>
          <p:spPr>
            <a:xfrm>
              <a:off x="2149043" y="4096376"/>
              <a:ext cx="184730" cy="332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i="1" dirty="0">
                <a:solidFill>
                  <a:srgbClr val="FFA200"/>
                </a:solidFill>
                <a:latin typeface="Livvic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11"/>
            <p:cNvSpPr/>
            <p:nvPr/>
          </p:nvSpPr>
          <p:spPr>
            <a:xfrm>
              <a:off x="996672" y="4554173"/>
              <a:ext cx="2489478" cy="332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i="1" dirty="0">
                <a:solidFill>
                  <a:schemeClr val="bg1"/>
                </a:solidFill>
                <a:latin typeface="Livvic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12"/>
          <p:cNvGrpSpPr/>
          <p:nvPr/>
        </p:nvGrpSpPr>
        <p:grpSpPr>
          <a:xfrm>
            <a:off x="7659826" y="3374267"/>
            <a:ext cx="2489478" cy="1096710"/>
            <a:chOff x="996672" y="4096376"/>
            <a:chExt cx="2489478" cy="790607"/>
          </a:xfrm>
        </p:grpSpPr>
        <p:sp>
          <p:nvSpPr>
            <p:cNvPr id="14" name="13"/>
            <p:cNvSpPr txBox="1"/>
            <p:nvPr/>
          </p:nvSpPr>
          <p:spPr>
            <a:xfrm>
              <a:off x="2149043" y="4096376"/>
              <a:ext cx="184730" cy="332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i="1" dirty="0">
                <a:solidFill>
                  <a:srgbClr val="FFA200"/>
                </a:solidFill>
                <a:latin typeface="Livvic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14"/>
            <p:cNvSpPr/>
            <p:nvPr/>
          </p:nvSpPr>
          <p:spPr>
            <a:xfrm>
              <a:off x="996672" y="4554173"/>
              <a:ext cx="2489478" cy="332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600" i="1" dirty="0">
                <a:solidFill>
                  <a:schemeClr val="bg1"/>
                </a:solidFill>
                <a:latin typeface="Livvic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176046" y="3234743"/>
            <a:ext cx="2528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i="1" dirty="0" smtClean="0">
                <a:latin typeface="Livvic" pitchFamily="2" charset="0"/>
              </a:rPr>
              <a:t>.</a:t>
            </a:r>
            <a:endParaRPr lang="vi-VN" i="1" dirty="0">
              <a:solidFill>
                <a:srgbClr val="FF0000"/>
              </a:solidFill>
              <a:latin typeface="Livvic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12298" y="2819244"/>
            <a:ext cx="21013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Là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một kỹ thuật nhằm huy động những tư tưởng mới mẻ, độc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đáo</a:t>
            </a:r>
            <a: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/>
            </a:r>
            <a:b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</a:b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endParaRPr lang="vi-VN" i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thành viên được cổ vũ tham gia một cách tích cực, không hạn chế các ý tưởng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38820" y="3270647"/>
            <a:ext cx="25628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Các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ý niệm/hình ảnh về vấn đề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được nêu ra một cách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phóng khoáng và ngẫu 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nhiên</a:t>
            </a:r>
            <a: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.</a:t>
            </a:r>
            <a:endParaRPr lang="vi-VN" i="1" dirty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99873" y="3234742"/>
            <a:ext cx="23185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ấn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đề được đào bới từ nhiều khía cạnh và nhiều cách (nhìn) khác nhau. </a:t>
            </a:r>
            <a: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/>
            </a:r>
            <a:b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</a:br>
            <a:endParaRPr lang="vi-VN" i="1" dirty="0" smtClean="0">
              <a:solidFill>
                <a:schemeClr val="bg1"/>
              </a:solidFill>
              <a:latin typeface="Livvic" pitchFamily="2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v"/>
            </a:pPr>
            <a:r>
              <a:rPr lang="en-US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Ý</a:t>
            </a:r>
            <a:r>
              <a:rPr lang="vi-VN" i="1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vi-VN" i="1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kiến sẽ được phân nhóm và đánh giá.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6" name="5"/>
          <p:cNvSpPr txBox="1"/>
          <p:nvPr/>
        </p:nvSpPr>
        <p:spPr>
          <a:xfrm>
            <a:off x="6518136" y="204564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400" b="1" dirty="0">
              <a:solidFill>
                <a:srgbClr val="FFA200"/>
              </a:solidFill>
              <a:latin typeface="Faustina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9" name="8"/>
          <p:cNvGrpSpPr/>
          <p:nvPr/>
        </p:nvGrpSpPr>
        <p:grpSpPr>
          <a:xfrm>
            <a:off x="7718126" y="4220451"/>
            <a:ext cx="3051473" cy="1165449"/>
            <a:chOff x="6365736" y="1969442"/>
            <a:chExt cx="4251464" cy="1250135"/>
          </a:xfrm>
        </p:grpSpPr>
        <p:sp>
          <p:nvSpPr>
            <p:cNvPr id="10" name="9"/>
            <p:cNvSpPr txBox="1"/>
            <p:nvPr/>
          </p:nvSpPr>
          <p:spPr>
            <a:xfrm>
              <a:off x="6365736" y="1969442"/>
              <a:ext cx="257376" cy="495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400" b="1" dirty="0">
                <a:solidFill>
                  <a:srgbClr val="FFA200"/>
                </a:solidFill>
                <a:latin typeface="Faustina" panose="000005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10"/>
            <p:cNvSpPr/>
            <p:nvPr/>
          </p:nvSpPr>
          <p:spPr>
            <a:xfrm>
              <a:off x="6365736" y="2427239"/>
              <a:ext cx="4251464" cy="792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dirty="0">
                  <a:solidFill>
                    <a:schemeClr val="bg1">
                      <a:lumMod val="85000"/>
                    </a:schemeClr>
                  </a:solidFill>
                  <a:latin typeface="Faustina" panose="00000500000000000000" pitchFamily="2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
</a:t>
              </a:r>
              <a:endParaRPr lang="zh-CN" altLang="en-US" sz="1400" b="1" dirty="0">
                <a:solidFill>
                  <a:schemeClr val="bg1"/>
                </a:solidFill>
                <a:latin typeface="Faustina" panose="00000500000000000000" pitchFamily="2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213297" y="2045642"/>
            <a:ext cx="4128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vi-VN" dirty="0">
              <a:solidFill>
                <a:schemeClr val="bg1"/>
              </a:solidFill>
              <a:latin typeface="Faustina" panose="00000500000000000000" pitchFamily="2" charset="0"/>
            </a:endParaRPr>
          </a:p>
          <a:p>
            <a:pPr lvl="0" fontAlgn="base"/>
            <a:endParaRPr lang="vi-VN" dirty="0">
              <a:solidFill>
                <a:schemeClr val="bg1"/>
              </a:solidFill>
              <a:latin typeface="Faustina" panose="000005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25042" y="4095487"/>
            <a:ext cx="5009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vi-VN" dirty="0">
                <a:solidFill>
                  <a:schemeClr val="bg1"/>
                </a:solidFill>
                <a:latin typeface="Faustina" panose="00000500000000000000" pitchFamily="2" charset="0"/>
              </a:rPr>
              <a:t> </a:t>
            </a:r>
          </a:p>
          <a:p>
            <a:endParaRPr lang="vi-VN" dirty="0">
              <a:solidFill>
                <a:schemeClr val="bg1"/>
              </a:solidFill>
              <a:latin typeface="Faustina" panose="00000500000000000000" pitchFamily="2" charset="0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13131489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88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lucloudfly\Desktop\PNG图库\懒人图库近25000张透明PNG图片(PPTer要收藏)\pngicon-13\png-12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572" y="352095"/>
            <a:ext cx="667408" cy="667408"/>
          </a:xfrm>
          <a:prstGeom prst="rect">
            <a:avLst/>
          </a:prstGeom>
          <a:noFill/>
        </p:spPr>
      </p:pic>
      <p:sp>
        <p:nvSpPr>
          <p:cNvPr id="3" name="2"/>
          <p:cNvSpPr txBox="1"/>
          <p:nvPr/>
        </p:nvSpPr>
        <p:spPr>
          <a:xfrm>
            <a:off x="1464425" y="1351477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ma Madurai" panose="00000500000000000000" pitchFamily="2" charset="0"/>
                <a:cs typeface="Arima Madurai" panose="00000500000000000000" pitchFamily="2" charset="0"/>
              </a:rPr>
              <a:t>Quy tắc động não 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  <p:grpSp>
        <p:nvGrpSpPr>
          <p:cNvPr id="9" name="8"/>
          <p:cNvGrpSpPr/>
          <p:nvPr/>
        </p:nvGrpSpPr>
        <p:grpSpPr>
          <a:xfrm>
            <a:off x="7641212" y="4220452"/>
            <a:ext cx="3051473" cy="1213540"/>
            <a:chOff x="6365736" y="1969442"/>
            <a:chExt cx="4251464" cy="1301720"/>
          </a:xfrm>
        </p:grpSpPr>
        <p:sp>
          <p:nvSpPr>
            <p:cNvPr id="10" name="9"/>
            <p:cNvSpPr txBox="1"/>
            <p:nvPr/>
          </p:nvSpPr>
          <p:spPr>
            <a:xfrm>
              <a:off x="6365736" y="1969442"/>
              <a:ext cx="257376" cy="5612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b="1" dirty="0">
                <a:solidFill>
                  <a:srgbClr val="FFA200"/>
                </a:solidFill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10"/>
            <p:cNvSpPr/>
            <p:nvPr/>
          </p:nvSpPr>
          <p:spPr>
            <a:xfrm>
              <a:off x="6365736" y="2427239"/>
              <a:ext cx="4251464" cy="843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
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525042" y="4095487"/>
            <a:ext cx="50098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vi-VN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vi-VN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组合 31"/>
          <p:cNvGrpSpPr/>
          <p:nvPr/>
        </p:nvGrpSpPr>
        <p:grpSpPr>
          <a:xfrm>
            <a:off x="2200417" y="2400012"/>
            <a:ext cx="929038" cy="929038"/>
            <a:chOff x="1394069" y="1663253"/>
            <a:chExt cx="1289627" cy="1289627"/>
          </a:xfrm>
        </p:grpSpPr>
        <p:sp>
          <p:nvSpPr>
            <p:cNvPr id="16" name="椭圆 27"/>
            <p:cNvSpPr/>
            <p:nvPr/>
          </p:nvSpPr>
          <p:spPr>
            <a:xfrm>
              <a:off x="1394069" y="1663253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 3"/>
            <p:cNvGrpSpPr/>
            <p:nvPr/>
          </p:nvGrpSpPr>
          <p:grpSpPr>
            <a:xfrm>
              <a:off x="1613472" y="1984161"/>
              <a:ext cx="850820" cy="647810"/>
              <a:chOff x="3708400" y="406400"/>
              <a:chExt cx="1776413" cy="1352551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8" name="Freeform 6"/>
              <p:cNvSpPr>
                <a:spLocks noEditPoints="1"/>
              </p:cNvSpPr>
              <p:nvPr/>
            </p:nvSpPr>
            <p:spPr bwMode="auto">
              <a:xfrm>
                <a:off x="4587875" y="1036638"/>
                <a:ext cx="738187" cy="722313"/>
              </a:xfrm>
              <a:custGeom>
                <a:avLst/>
                <a:gdLst>
                  <a:gd name="T0" fmla="*/ 191 w 197"/>
                  <a:gd name="T1" fmla="*/ 149 h 191"/>
                  <a:gd name="T2" fmla="*/ 162 w 197"/>
                  <a:gd name="T3" fmla="*/ 103 h 191"/>
                  <a:gd name="T4" fmla="*/ 151 w 197"/>
                  <a:gd name="T5" fmla="*/ 86 h 191"/>
                  <a:gd name="T6" fmla="*/ 138 w 197"/>
                  <a:gd name="T7" fmla="*/ 66 h 191"/>
                  <a:gd name="T8" fmla="*/ 138 w 197"/>
                  <a:gd name="T9" fmla="*/ 13 h 191"/>
                  <a:gd name="T10" fmla="*/ 145 w 197"/>
                  <a:gd name="T11" fmla="*/ 13 h 191"/>
                  <a:gd name="T12" fmla="*/ 145 w 197"/>
                  <a:gd name="T13" fmla="*/ 0 h 191"/>
                  <a:gd name="T14" fmla="*/ 49 w 197"/>
                  <a:gd name="T15" fmla="*/ 0 h 191"/>
                  <a:gd name="T16" fmla="*/ 49 w 197"/>
                  <a:gd name="T17" fmla="*/ 13 h 191"/>
                  <a:gd name="T18" fmla="*/ 59 w 197"/>
                  <a:gd name="T19" fmla="*/ 13 h 191"/>
                  <a:gd name="T20" fmla="*/ 59 w 197"/>
                  <a:gd name="T21" fmla="*/ 66 h 191"/>
                  <a:gd name="T22" fmla="*/ 46 w 197"/>
                  <a:gd name="T23" fmla="*/ 86 h 191"/>
                  <a:gd name="T24" fmla="*/ 35 w 197"/>
                  <a:gd name="T25" fmla="*/ 103 h 191"/>
                  <a:gd name="T26" fmla="*/ 6 w 197"/>
                  <a:gd name="T27" fmla="*/ 149 h 191"/>
                  <a:gd name="T28" fmla="*/ 5 w 197"/>
                  <a:gd name="T29" fmla="*/ 152 h 191"/>
                  <a:gd name="T30" fmla="*/ 5 w 197"/>
                  <a:gd name="T31" fmla="*/ 181 h 191"/>
                  <a:gd name="T32" fmla="*/ 22 w 197"/>
                  <a:gd name="T33" fmla="*/ 191 h 191"/>
                  <a:gd name="T34" fmla="*/ 175 w 197"/>
                  <a:gd name="T35" fmla="*/ 191 h 191"/>
                  <a:gd name="T36" fmla="*/ 175 w 197"/>
                  <a:gd name="T37" fmla="*/ 191 h 191"/>
                  <a:gd name="T38" fmla="*/ 192 w 197"/>
                  <a:gd name="T39" fmla="*/ 181 h 191"/>
                  <a:gd name="T40" fmla="*/ 192 w 197"/>
                  <a:gd name="T41" fmla="*/ 152 h 191"/>
                  <a:gd name="T42" fmla="*/ 191 w 197"/>
                  <a:gd name="T43" fmla="*/ 149 h 191"/>
                  <a:gd name="T44" fmla="*/ 183 w 197"/>
                  <a:gd name="T45" fmla="*/ 176 h 191"/>
                  <a:gd name="T46" fmla="*/ 175 w 197"/>
                  <a:gd name="T47" fmla="*/ 180 h 191"/>
                  <a:gd name="T48" fmla="*/ 22 w 197"/>
                  <a:gd name="T49" fmla="*/ 180 h 191"/>
                  <a:gd name="T50" fmla="*/ 14 w 197"/>
                  <a:gd name="T51" fmla="*/ 176 h 191"/>
                  <a:gd name="T52" fmla="*/ 15 w 197"/>
                  <a:gd name="T53" fmla="*/ 157 h 191"/>
                  <a:gd name="T54" fmla="*/ 16 w 197"/>
                  <a:gd name="T55" fmla="*/ 155 h 191"/>
                  <a:gd name="T56" fmla="*/ 44 w 197"/>
                  <a:gd name="T57" fmla="*/ 109 h 191"/>
                  <a:gd name="T58" fmla="*/ 55 w 197"/>
                  <a:gd name="T59" fmla="*/ 93 h 191"/>
                  <a:gd name="T60" fmla="*/ 70 w 197"/>
                  <a:gd name="T61" fmla="*/ 65 h 191"/>
                  <a:gd name="T62" fmla="*/ 70 w 197"/>
                  <a:gd name="T63" fmla="*/ 16 h 191"/>
                  <a:gd name="T64" fmla="*/ 127 w 197"/>
                  <a:gd name="T65" fmla="*/ 16 h 191"/>
                  <a:gd name="T66" fmla="*/ 127 w 197"/>
                  <a:gd name="T67" fmla="*/ 65 h 191"/>
                  <a:gd name="T68" fmla="*/ 142 w 197"/>
                  <a:gd name="T69" fmla="*/ 93 h 191"/>
                  <a:gd name="T70" fmla="*/ 153 w 197"/>
                  <a:gd name="T71" fmla="*/ 109 h 191"/>
                  <a:gd name="T72" fmla="*/ 181 w 197"/>
                  <a:gd name="T73" fmla="*/ 155 h 191"/>
                  <a:gd name="T74" fmla="*/ 182 w 197"/>
                  <a:gd name="T75" fmla="*/ 157 h 191"/>
                  <a:gd name="T76" fmla="*/ 183 w 197"/>
                  <a:gd name="T77" fmla="*/ 176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7" h="191">
                    <a:moveTo>
                      <a:pt x="191" y="149"/>
                    </a:moveTo>
                    <a:cubicBezTo>
                      <a:pt x="186" y="141"/>
                      <a:pt x="174" y="120"/>
                      <a:pt x="162" y="103"/>
                    </a:cubicBezTo>
                    <a:cubicBezTo>
                      <a:pt x="158" y="97"/>
                      <a:pt x="154" y="91"/>
                      <a:pt x="151" y="86"/>
                    </a:cubicBezTo>
                    <a:cubicBezTo>
                      <a:pt x="145" y="78"/>
                      <a:pt x="138" y="68"/>
                      <a:pt x="138" y="66"/>
                    </a:cubicBezTo>
                    <a:cubicBezTo>
                      <a:pt x="138" y="53"/>
                      <a:pt x="138" y="22"/>
                      <a:pt x="138" y="13"/>
                    </a:cubicBezTo>
                    <a:cubicBezTo>
                      <a:pt x="145" y="13"/>
                      <a:pt x="145" y="13"/>
                      <a:pt x="145" y="13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22"/>
                      <a:pt x="59" y="53"/>
                      <a:pt x="59" y="66"/>
                    </a:cubicBezTo>
                    <a:cubicBezTo>
                      <a:pt x="59" y="68"/>
                      <a:pt x="52" y="78"/>
                      <a:pt x="46" y="86"/>
                    </a:cubicBezTo>
                    <a:cubicBezTo>
                      <a:pt x="43" y="91"/>
                      <a:pt x="39" y="97"/>
                      <a:pt x="35" y="103"/>
                    </a:cubicBezTo>
                    <a:cubicBezTo>
                      <a:pt x="23" y="120"/>
                      <a:pt x="11" y="141"/>
                      <a:pt x="6" y="149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0" y="161"/>
                      <a:pt x="0" y="173"/>
                      <a:pt x="5" y="181"/>
                    </a:cubicBezTo>
                    <a:cubicBezTo>
                      <a:pt x="8" y="188"/>
                      <a:pt x="15" y="191"/>
                      <a:pt x="22" y="191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75" y="191"/>
                      <a:pt x="175" y="191"/>
                      <a:pt x="175" y="191"/>
                    </a:cubicBezTo>
                    <a:cubicBezTo>
                      <a:pt x="182" y="191"/>
                      <a:pt x="188" y="188"/>
                      <a:pt x="192" y="181"/>
                    </a:cubicBezTo>
                    <a:cubicBezTo>
                      <a:pt x="197" y="173"/>
                      <a:pt x="197" y="161"/>
                      <a:pt x="192" y="152"/>
                    </a:cubicBezTo>
                    <a:lnTo>
                      <a:pt x="191" y="149"/>
                    </a:lnTo>
                    <a:close/>
                    <a:moveTo>
                      <a:pt x="183" y="176"/>
                    </a:moveTo>
                    <a:cubicBezTo>
                      <a:pt x="181" y="179"/>
                      <a:pt x="178" y="180"/>
                      <a:pt x="175" y="180"/>
                    </a:cubicBezTo>
                    <a:cubicBezTo>
                      <a:pt x="22" y="180"/>
                      <a:pt x="22" y="180"/>
                      <a:pt x="22" y="180"/>
                    </a:cubicBezTo>
                    <a:cubicBezTo>
                      <a:pt x="19" y="180"/>
                      <a:pt x="16" y="179"/>
                      <a:pt x="14" y="176"/>
                    </a:cubicBezTo>
                    <a:cubicBezTo>
                      <a:pt x="11" y="171"/>
                      <a:pt x="11" y="163"/>
                      <a:pt x="15" y="157"/>
                    </a:cubicBezTo>
                    <a:cubicBezTo>
                      <a:pt x="16" y="155"/>
                      <a:pt x="16" y="155"/>
                      <a:pt x="16" y="155"/>
                    </a:cubicBezTo>
                    <a:cubicBezTo>
                      <a:pt x="21" y="146"/>
                      <a:pt x="32" y="126"/>
                      <a:pt x="44" y="109"/>
                    </a:cubicBezTo>
                    <a:cubicBezTo>
                      <a:pt x="48" y="103"/>
                      <a:pt x="52" y="98"/>
                      <a:pt x="55" y="93"/>
                    </a:cubicBezTo>
                    <a:cubicBezTo>
                      <a:pt x="65" y="79"/>
                      <a:pt x="71" y="71"/>
                      <a:pt x="70" y="65"/>
                    </a:cubicBezTo>
                    <a:cubicBezTo>
                      <a:pt x="70" y="54"/>
                      <a:pt x="70" y="27"/>
                      <a:pt x="70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27" y="27"/>
                      <a:pt x="127" y="54"/>
                      <a:pt x="127" y="65"/>
                    </a:cubicBezTo>
                    <a:cubicBezTo>
                      <a:pt x="126" y="71"/>
                      <a:pt x="132" y="79"/>
                      <a:pt x="142" y="93"/>
                    </a:cubicBezTo>
                    <a:cubicBezTo>
                      <a:pt x="145" y="98"/>
                      <a:pt x="149" y="103"/>
                      <a:pt x="153" y="109"/>
                    </a:cubicBezTo>
                    <a:cubicBezTo>
                      <a:pt x="165" y="126"/>
                      <a:pt x="176" y="146"/>
                      <a:pt x="181" y="155"/>
                    </a:cubicBezTo>
                    <a:cubicBezTo>
                      <a:pt x="182" y="157"/>
                      <a:pt x="182" y="157"/>
                      <a:pt x="182" y="157"/>
                    </a:cubicBezTo>
                    <a:cubicBezTo>
                      <a:pt x="186" y="163"/>
                      <a:pt x="186" y="171"/>
                      <a:pt x="183" y="1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4654550" y="1482725"/>
                <a:ext cx="604837" cy="227013"/>
              </a:xfrm>
              <a:custGeom>
                <a:avLst/>
                <a:gdLst>
                  <a:gd name="T0" fmla="*/ 157 w 161"/>
                  <a:gd name="T1" fmla="*/ 35 h 60"/>
                  <a:gd name="T2" fmla="*/ 141 w 161"/>
                  <a:gd name="T3" fmla="*/ 7 h 60"/>
                  <a:gd name="T4" fmla="*/ 135 w 161"/>
                  <a:gd name="T5" fmla="*/ 0 h 60"/>
                  <a:gd name="T6" fmla="*/ 26 w 161"/>
                  <a:gd name="T7" fmla="*/ 0 h 60"/>
                  <a:gd name="T8" fmla="*/ 20 w 161"/>
                  <a:gd name="T9" fmla="*/ 7 h 60"/>
                  <a:gd name="T10" fmla="*/ 4 w 161"/>
                  <a:gd name="T11" fmla="*/ 35 h 60"/>
                  <a:gd name="T12" fmla="*/ 3 w 161"/>
                  <a:gd name="T13" fmla="*/ 36 h 60"/>
                  <a:gd name="T14" fmla="*/ 3 w 161"/>
                  <a:gd name="T15" fmla="*/ 54 h 60"/>
                  <a:gd name="T16" fmla="*/ 13 w 161"/>
                  <a:gd name="T17" fmla="*/ 60 h 60"/>
                  <a:gd name="T18" fmla="*/ 22 w 161"/>
                  <a:gd name="T19" fmla="*/ 60 h 60"/>
                  <a:gd name="T20" fmla="*/ 58 w 161"/>
                  <a:gd name="T21" fmla="*/ 60 h 60"/>
                  <a:gd name="T22" fmla="*/ 103 w 161"/>
                  <a:gd name="T23" fmla="*/ 60 h 60"/>
                  <a:gd name="T24" fmla="*/ 139 w 161"/>
                  <a:gd name="T25" fmla="*/ 60 h 60"/>
                  <a:gd name="T26" fmla="*/ 148 w 161"/>
                  <a:gd name="T27" fmla="*/ 60 h 60"/>
                  <a:gd name="T28" fmla="*/ 158 w 161"/>
                  <a:gd name="T29" fmla="*/ 54 h 60"/>
                  <a:gd name="T30" fmla="*/ 158 w 161"/>
                  <a:gd name="T31" fmla="*/ 36 h 60"/>
                  <a:gd name="T32" fmla="*/ 157 w 161"/>
                  <a:gd name="T33" fmla="*/ 3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1" h="60">
                    <a:moveTo>
                      <a:pt x="157" y="35"/>
                    </a:moveTo>
                    <a:cubicBezTo>
                      <a:pt x="154" y="30"/>
                      <a:pt x="148" y="18"/>
                      <a:pt x="141" y="7"/>
                    </a:cubicBezTo>
                    <a:cubicBezTo>
                      <a:pt x="139" y="5"/>
                      <a:pt x="137" y="2"/>
                      <a:pt x="135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2"/>
                      <a:pt x="22" y="5"/>
                      <a:pt x="20" y="7"/>
                    </a:cubicBezTo>
                    <a:cubicBezTo>
                      <a:pt x="13" y="18"/>
                      <a:pt x="7" y="30"/>
                      <a:pt x="4" y="35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42"/>
                      <a:pt x="0" y="49"/>
                      <a:pt x="3" y="54"/>
                    </a:cubicBezTo>
                    <a:cubicBezTo>
                      <a:pt x="5" y="58"/>
                      <a:pt x="9" y="60"/>
                      <a:pt x="1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39" y="60"/>
                      <a:pt x="139" y="60"/>
                      <a:pt x="139" y="60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52" y="60"/>
                      <a:pt x="156" y="58"/>
                      <a:pt x="158" y="54"/>
                    </a:cubicBezTo>
                    <a:cubicBezTo>
                      <a:pt x="161" y="49"/>
                      <a:pt x="161" y="42"/>
                      <a:pt x="158" y="36"/>
                    </a:cubicBezTo>
                    <a:lnTo>
                      <a:pt x="157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 8"/>
              <p:cNvSpPr/>
              <p:nvPr/>
            </p:nvSpPr>
            <p:spPr bwMode="auto">
              <a:xfrm>
                <a:off x="5160963" y="1104900"/>
                <a:ext cx="323850" cy="638175"/>
              </a:xfrm>
              <a:custGeom>
                <a:avLst/>
                <a:gdLst>
                  <a:gd name="T0" fmla="*/ 0 w 86"/>
                  <a:gd name="T1" fmla="*/ 0 h 169"/>
                  <a:gd name="T2" fmla="*/ 0 w 86"/>
                  <a:gd name="T3" fmla="*/ 22 h 169"/>
                  <a:gd name="T4" fmla="*/ 12 w 86"/>
                  <a:gd name="T5" fmla="*/ 22 h 169"/>
                  <a:gd name="T6" fmla="*/ 12 w 86"/>
                  <a:gd name="T7" fmla="*/ 74 h 169"/>
                  <a:gd name="T8" fmla="*/ 17 w 86"/>
                  <a:gd name="T9" fmla="*/ 82 h 169"/>
                  <a:gd name="T10" fmla="*/ 22 w 86"/>
                  <a:gd name="T11" fmla="*/ 89 h 169"/>
                  <a:gd name="T12" fmla="*/ 22 w 86"/>
                  <a:gd name="T13" fmla="*/ 22 h 169"/>
                  <a:gd name="T14" fmla="*/ 64 w 86"/>
                  <a:gd name="T15" fmla="*/ 22 h 169"/>
                  <a:gd name="T16" fmla="*/ 64 w 86"/>
                  <a:gd name="T17" fmla="*/ 139 h 169"/>
                  <a:gd name="T18" fmla="*/ 59 w 86"/>
                  <a:gd name="T19" fmla="*/ 153 h 169"/>
                  <a:gd name="T20" fmla="*/ 53 w 86"/>
                  <a:gd name="T21" fmla="*/ 157 h 169"/>
                  <a:gd name="T22" fmla="*/ 49 w 86"/>
                  <a:gd name="T23" fmla="*/ 167 h 169"/>
                  <a:gd name="T24" fmla="*/ 48 w 86"/>
                  <a:gd name="T25" fmla="*/ 169 h 169"/>
                  <a:gd name="T26" fmla="*/ 66 w 86"/>
                  <a:gd name="T27" fmla="*/ 161 h 169"/>
                  <a:gd name="T28" fmla="*/ 74 w 86"/>
                  <a:gd name="T29" fmla="*/ 139 h 169"/>
                  <a:gd name="T30" fmla="*/ 74 w 86"/>
                  <a:gd name="T31" fmla="*/ 22 h 169"/>
                  <a:gd name="T32" fmla="*/ 86 w 86"/>
                  <a:gd name="T33" fmla="*/ 22 h 169"/>
                  <a:gd name="T34" fmla="*/ 86 w 86"/>
                  <a:gd name="T35" fmla="*/ 0 h 169"/>
                  <a:gd name="T36" fmla="*/ 0 w 86"/>
                  <a:gd name="T37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6" h="169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6"/>
                      <a:pt x="15" y="79"/>
                      <a:pt x="17" y="82"/>
                    </a:cubicBezTo>
                    <a:cubicBezTo>
                      <a:pt x="19" y="84"/>
                      <a:pt x="21" y="87"/>
                      <a:pt x="22" y="89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4" y="145"/>
                      <a:pt x="62" y="150"/>
                      <a:pt x="59" y="153"/>
                    </a:cubicBezTo>
                    <a:cubicBezTo>
                      <a:pt x="57" y="155"/>
                      <a:pt x="55" y="156"/>
                      <a:pt x="53" y="157"/>
                    </a:cubicBezTo>
                    <a:cubicBezTo>
                      <a:pt x="52" y="161"/>
                      <a:pt x="51" y="164"/>
                      <a:pt x="49" y="167"/>
                    </a:cubicBezTo>
                    <a:cubicBezTo>
                      <a:pt x="49" y="168"/>
                      <a:pt x="49" y="168"/>
                      <a:pt x="48" y="169"/>
                    </a:cubicBezTo>
                    <a:cubicBezTo>
                      <a:pt x="56" y="168"/>
                      <a:pt x="62" y="165"/>
                      <a:pt x="66" y="161"/>
                    </a:cubicBezTo>
                    <a:cubicBezTo>
                      <a:pt x="71" y="156"/>
                      <a:pt x="74" y="148"/>
                      <a:pt x="74" y="139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5278438" y="1406525"/>
                <a:ext cx="88900" cy="250825"/>
              </a:xfrm>
              <a:custGeom>
                <a:avLst/>
                <a:gdLst>
                  <a:gd name="T0" fmla="*/ 22 w 24"/>
                  <a:gd name="T1" fmla="*/ 66 h 66"/>
                  <a:gd name="T2" fmla="*/ 24 w 24"/>
                  <a:gd name="T3" fmla="*/ 59 h 66"/>
                  <a:gd name="T4" fmla="*/ 24 w 24"/>
                  <a:gd name="T5" fmla="*/ 0 h 66"/>
                  <a:gd name="T6" fmla="*/ 0 w 24"/>
                  <a:gd name="T7" fmla="*/ 0 h 66"/>
                  <a:gd name="T8" fmla="*/ 0 w 24"/>
                  <a:gd name="T9" fmla="*/ 23 h 66"/>
                  <a:gd name="T10" fmla="*/ 17 w 24"/>
                  <a:gd name="T11" fmla="*/ 52 h 66"/>
                  <a:gd name="T12" fmla="*/ 18 w 24"/>
                  <a:gd name="T13" fmla="*/ 55 h 66"/>
                  <a:gd name="T14" fmla="*/ 22 w 24"/>
                  <a:gd name="T1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66">
                    <a:moveTo>
                      <a:pt x="22" y="66"/>
                    </a:moveTo>
                    <a:cubicBezTo>
                      <a:pt x="24" y="63"/>
                      <a:pt x="24" y="60"/>
                      <a:pt x="24" y="59"/>
                    </a:cubicBezTo>
                    <a:cubicBezTo>
                      <a:pt x="24" y="58"/>
                      <a:pt x="24" y="0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1"/>
                      <a:pt x="0" y="23"/>
                    </a:cubicBezTo>
                    <a:cubicBezTo>
                      <a:pt x="7" y="36"/>
                      <a:pt x="14" y="46"/>
                      <a:pt x="17" y="52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20" y="58"/>
                      <a:pt x="21" y="62"/>
                      <a:pt x="22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Freeform 10"/>
              <p:cNvSpPr>
                <a:spLocks noEditPoints="1"/>
              </p:cNvSpPr>
              <p:nvPr/>
            </p:nvSpPr>
            <p:spPr bwMode="auto">
              <a:xfrm>
                <a:off x="3708400" y="1157288"/>
                <a:ext cx="1062037" cy="457200"/>
              </a:xfrm>
              <a:custGeom>
                <a:avLst/>
                <a:gdLst>
                  <a:gd name="T0" fmla="*/ 270 w 283"/>
                  <a:gd name="T1" fmla="*/ 45 h 121"/>
                  <a:gd name="T2" fmla="*/ 283 w 283"/>
                  <a:gd name="T3" fmla="*/ 25 h 121"/>
                  <a:gd name="T4" fmla="*/ 283 w 283"/>
                  <a:gd name="T5" fmla="*/ 0 h 121"/>
                  <a:gd name="T6" fmla="*/ 27 w 283"/>
                  <a:gd name="T7" fmla="*/ 0 h 121"/>
                  <a:gd name="T8" fmla="*/ 0 w 283"/>
                  <a:gd name="T9" fmla="*/ 121 h 121"/>
                  <a:gd name="T10" fmla="*/ 226 w 283"/>
                  <a:gd name="T11" fmla="*/ 121 h 121"/>
                  <a:gd name="T12" fmla="*/ 229 w 283"/>
                  <a:gd name="T13" fmla="*/ 111 h 121"/>
                  <a:gd name="T14" fmla="*/ 230 w 283"/>
                  <a:gd name="T15" fmla="*/ 109 h 121"/>
                  <a:gd name="T16" fmla="*/ 259 w 283"/>
                  <a:gd name="T17" fmla="*/ 62 h 121"/>
                  <a:gd name="T18" fmla="*/ 270 w 283"/>
                  <a:gd name="T19" fmla="*/ 45 h 121"/>
                  <a:gd name="T20" fmla="*/ 152 w 283"/>
                  <a:gd name="T21" fmla="*/ 104 h 121"/>
                  <a:gd name="T22" fmla="*/ 157 w 283"/>
                  <a:gd name="T23" fmla="*/ 80 h 121"/>
                  <a:gd name="T24" fmla="*/ 221 w 283"/>
                  <a:gd name="T25" fmla="*/ 80 h 121"/>
                  <a:gd name="T26" fmla="*/ 226 w 283"/>
                  <a:gd name="T27" fmla="*/ 104 h 121"/>
                  <a:gd name="T28" fmla="*/ 152 w 283"/>
                  <a:gd name="T29" fmla="*/ 10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3" h="121">
                    <a:moveTo>
                      <a:pt x="270" y="45"/>
                    </a:moveTo>
                    <a:cubicBezTo>
                      <a:pt x="276" y="37"/>
                      <a:pt x="283" y="28"/>
                      <a:pt x="283" y="25"/>
                    </a:cubicBezTo>
                    <a:cubicBezTo>
                      <a:pt x="283" y="19"/>
                      <a:pt x="283" y="10"/>
                      <a:pt x="283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26" y="121"/>
                      <a:pt x="226" y="121"/>
                      <a:pt x="226" y="121"/>
                    </a:cubicBezTo>
                    <a:cubicBezTo>
                      <a:pt x="226" y="117"/>
                      <a:pt x="227" y="114"/>
                      <a:pt x="229" y="111"/>
                    </a:cubicBezTo>
                    <a:cubicBezTo>
                      <a:pt x="230" y="109"/>
                      <a:pt x="230" y="109"/>
                      <a:pt x="230" y="109"/>
                    </a:cubicBezTo>
                    <a:cubicBezTo>
                      <a:pt x="235" y="100"/>
                      <a:pt x="247" y="79"/>
                      <a:pt x="259" y="62"/>
                    </a:cubicBezTo>
                    <a:cubicBezTo>
                      <a:pt x="263" y="56"/>
                      <a:pt x="267" y="50"/>
                      <a:pt x="270" y="45"/>
                    </a:cubicBezTo>
                    <a:close/>
                    <a:moveTo>
                      <a:pt x="152" y="104"/>
                    </a:moveTo>
                    <a:cubicBezTo>
                      <a:pt x="157" y="80"/>
                      <a:pt x="157" y="80"/>
                      <a:pt x="157" y="80"/>
                    </a:cubicBezTo>
                    <a:cubicBezTo>
                      <a:pt x="221" y="80"/>
                      <a:pt x="221" y="80"/>
                      <a:pt x="221" y="80"/>
                    </a:cubicBezTo>
                    <a:cubicBezTo>
                      <a:pt x="226" y="104"/>
                      <a:pt x="226" y="104"/>
                      <a:pt x="226" y="104"/>
                    </a:cubicBezTo>
                    <a:lnTo>
                      <a:pt x="15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Freeform 11"/>
              <p:cNvSpPr/>
              <p:nvPr/>
            </p:nvSpPr>
            <p:spPr bwMode="auto">
              <a:xfrm>
                <a:off x="3813175" y="406400"/>
                <a:ext cx="1209675" cy="720725"/>
              </a:xfrm>
              <a:custGeom>
                <a:avLst/>
                <a:gdLst>
                  <a:gd name="T0" fmla="*/ 577 w 762"/>
                  <a:gd name="T1" fmla="*/ 409 h 454"/>
                  <a:gd name="T2" fmla="*/ 55 w 762"/>
                  <a:gd name="T3" fmla="*/ 409 h 454"/>
                  <a:gd name="T4" fmla="*/ 55 w 762"/>
                  <a:gd name="T5" fmla="*/ 54 h 454"/>
                  <a:gd name="T6" fmla="*/ 298 w 762"/>
                  <a:gd name="T7" fmla="*/ 54 h 454"/>
                  <a:gd name="T8" fmla="*/ 461 w 762"/>
                  <a:gd name="T9" fmla="*/ 54 h 454"/>
                  <a:gd name="T10" fmla="*/ 707 w 762"/>
                  <a:gd name="T11" fmla="*/ 54 h 454"/>
                  <a:gd name="T12" fmla="*/ 707 w 762"/>
                  <a:gd name="T13" fmla="*/ 376 h 454"/>
                  <a:gd name="T14" fmla="*/ 762 w 762"/>
                  <a:gd name="T15" fmla="*/ 376 h 454"/>
                  <a:gd name="T16" fmla="*/ 762 w 762"/>
                  <a:gd name="T17" fmla="*/ 278 h 454"/>
                  <a:gd name="T18" fmla="*/ 762 w 762"/>
                  <a:gd name="T19" fmla="*/ 278 h 454"/>
                  <a:gd name="T20" fmla="*/ 762 w 762"/>
                  <a:gd name="T21" fmla="*/ 0 h 454"/>
                  <a:gd name="T22" fmla="*/ 473 w 762"/>
                  <a:gd name="T23" fmla="*/ 0 h 454"/>
                  <a:gd name="T24" fmla="*/ 286 w 762"/>
                  <a:gd name="T25" fmla="*/ 0 h 454"/>
                  <a:gd name="T26" fmla="*/ 0 w 762"/>
                  <a:gd name="T27" fmla="*/ 0 h 454"/>
                  <a:gd name="T28" fmla="*/ 0 w 762"/>
                  <a:gd name="T29" fmla="*/ 278 h 454"/>
                  <a:gd name="T30" fmla="*/ 0 w 762"/>
                  <a:gd name="T31" fmla="*/ 454 h 454"/>
                  <a:gd name="T32" fmla="*/ 577 w 762"/>
                  <a:gd name="T33" fmla="*/ 454 h 454"/>
                  <a:gd name="T34" fmla="*/ 577 w 762"/>
                  <a:gd name="T35" fmla="*/ 409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2" h="454">
                    <a:moveTo>
                      <a:pt x="577" y="409"/>
                    </a:moveTo>
                    <a:lnTo>
                      <a:pt x="55" y="409"/>
                    </a:lnTo>
                    <a:lnTo>
                      <a:pt x="55" y="54"/>
                    </a:lnTo>
                    <a:lnTo>
                      <a:pt x="298" y="54"/>
                    </a:lnTo>
                    <a:lnTo>
                      <a:pt x="461" y="54"/>
                    </a:lnTo>
                    <a:lnTo>
                      <a:pt x="707" y="54"/>
                    </a:lnTo>
                    <a:lnTo>
                      <a:pt x="707" y="376"/>
                    </a:lnTo>
                    <a:lnTo>
                      <a:pt x="762" y="376"/>
                    </a:lnTo>
                    <a:lnTo>
                      <a:pt x="762" y="278"/>
                    </a:lnTo>
                    <a:lnTo>
                      <a:pt x="762" y="278"/>
                    </a:lnTo>
                    <a:lnTo>
                      <a:pt x="762" y="0"/>
                    </a:lnTo>
                    <a:lnTo>
                      <a:pt x="473" y="0"/>
                    </a:lnTo>
                    <a:lnTo>
                      <a:pt x="286" y="0"/>
                    </a:lnTo>
                    <a:lnTo>
                      <a:pt x="0" y="0"/>
                    </a:lnTo>
                    <a:lnTo>
                      <a:pt x="0" y="278"/>
                    </a:lnTo>
                    <a:lnTo>
                      <a:pt x="0" y="454"/>
                    </a:lnTo>
                    <a:lnTo>
                      <a:pt x="577" y="454"/>
                    </a:lnTo>
                    <a:lnTo>
                      <a:pt x="577" y="4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4068763" y="677863"/>
                <a:ext cx="115887" cy="219075"/>
              </a:xfrm>
              <a:custGeom>
                <a:avLst/>
                <a:gdLst>
                  <a:gd name="T0" fmla="*/ 31 w 31"/>
                  <a:gd name="T1" fmla="*/ 58 h 58"/>
                  <a:gd name="T2" fmla="*/ 31 w 31"/>
                  <a:gd name="T3" fmla="*/ 0 h 58"/>
                  <a:gd name="T4" fmla="*/ 17 w 31"/>
                  <a:gd name="T5" fmla="*/ 0 h 58"/>
                  <a:gd name="T6" fmla="*/ 16 w 31"/>
                  <a:gd name="T7" fmla="*/ 6 h 58"/>
                  <a:gd name="T8" fmla="*/ 12 w 31"/>
                  <a:gd name="T9" fmla="*/ 10 h 58"/>
                  <a:gd name="T10" fmla="*/ 6 w 31"/>
                  <a:gd name="T11" fmla="*/ 12 h 58"/>
                  <a:gd name="T12" fmla="*/ 0 w 31"/>
                  <a:gd name="T13" fmla="*/ 12 h 58"/>
                  <a:gd name="T14" fmla="*/ 0 w 31"/>
                  <a:gd name="T15" fmla="*/ 24 h 58"/>
                  <a:gd name="T16" fmla="*/ 14 w 31"/>
                  <a:gd name="T17" fmla="*/ 24 h 58"/>
                  <a:gd name="T18" fmla="*/ 14 w 31"/>
                  <a:gd name="T19" fmla="*/ 58 h 58"/>
                  <a:gd name="T20" fmla="*/ 31 w 31"/>
                  <a:gd name="T21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58">
                    <a:moveTo>
                      <a:pt x="31" y="58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4"/>
                      <a:pt x="16" y="6"/>
                    </a:cubicBezTo>
                    <a:cubicBezTo>
                      <a:pt x="15" y="7"/>
                      <a:pt x="13" y="9"/>
                      <a:pt x="12" y="10"/>
                    </a:cubicBezTo>
                    <a:cubicBezTo>
                      <a:pt x="10" y="11"/>
                      <a:pt x="8" y="11"/>
                      <a:pt x="6" y="12"/>
                    </a:cubicBezTo>
                    <a:cubicBezTo>
                      <a:pt x="4" y="12"/>
                      <a:pt x="2" y="12"/>
                      <a:pt x="0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8"/>
                      <a:pt x="14" y="58"/>
                      <a:pt x="14" y="58"/>
                    </a:cubicBezTo>
                    <a:lnTo>
                      <a:pt x="3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Freeform 13"/>
              <p:cNvSpPr/>
              <p:nvPr/>
            </p:nvSpPr>
            <p:spPr bwMode="auto">
              <a:xfrm>
                <a:off x="4256088" y="738188"/>
                <a:ext cx="158750" cy="158750"/>
              </a:xfrm>
              <a:custGeom>
                <a:avLst/>
                <a:gdLst>
                  <a:gd name="T0" fmla="*/ 67 w 100"/>
                  <a:gd name="T1" fmla="*/ 100 h 100"/>
                  <a:gd name="T2" fmla="*/ 67 w 100"/>
                  <a:gd name="T3" fmla="*/ 64 h 100"/>
                  <a:gd name="T4" fmla="*/ 100 w 100"/>
                  <a:gd name="T5" fmla="*/ 64 h 100"/>
                  <a:gd name="T6" fmla="*/ 100 w 100"/>
                  <a:gd name="T7" fmla="*/ 33 h 100"/>
                  <a:gd name="T8" fmla="*/ 67 w 100"/>
                  <a:gd name="T9" fmla="*/ 33 h 100"/>
                  <a:gd name="T10" fmla="*/ 67 w 100"/>
                  <a:gd name="T11" fmla="*/ 0 h 100"/>
                  <a:gd name="T12" fmla="*/ 36 w 100"/>
                  <a:gd name="T13" fmla="*/ 0 h 100"/>
                  <a:gd name="T14" fmla="*/ 36 w 100"/>
                  <a:gd name="T15" fmla="*/ 33 h 100"/>
                  <a:gd name="T16" fmla="*/ 0 w 100"/>
                  <a:gd name="T17" fmla="*/ 33 h 100"/>
                  <a:gd name="T18" fmla="*/ 0 w 100"/>
                  <a:gd name="T19" fmla="*/ 64 h 100"/>
                  <a:gd name="T20" fmla="*/ 36 w 100"/>
                  <a:gd name="T21" fmla="*/ 64 h 100"/>
                  <a:gd name="T22" fmla="*/ 36 w 100"/>
                  <a:gd name="T23" fmla="*/ 100 h 100"/>
                  <a:gd name="T24" fmla="*/ 67 w 100"/>
                  <a:gd name="T2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0" h="100">
                    <a:moveTo>
                      <a:pt x="67" y="100"/>
                    </a:moveTo>
                    <a:lnTo>
                      <a:pt x="67" y="64"/>
                    </a:lnTo>
                    <a:lnTo>
                      <a:pt x="100" y="64"/>
                    </a:lnTo>
                    <a:lnTo>
                      <a:pt x="100" y="33"/>
                    </a:lnTo>
                    <a:lnTo>
                      <a:pt x="67" y="33"/>
                    </a:lnTo>
                    <a:lnTo>
                      <a:pt x="67" y="0"/>
                    </a:lnTo>
                    <a:lnTo>
                      <a:pt x="36" y="0"/>
                    </a:lnTo>
                    <a:lnTo>
                      <a:pt x="36" y="33"/>
                    </a:lnTo>
                    <a:lnTo>
                      <a:pt x="0" y="33"/>
                    </a:lnTo>
                    <a:lnTo>
                      <a:pt x="0" y="64"/>
                    </a:lnTo>
                    <a:lnTo>
                      <a:pt x="36" y="64"/>
                    </a:lnTo>
                    <a:lnTo>
                      <a:pt x="36" y="100"/>
                    </a:lnTo>
                    <a:lnTo>
                      <a:pt x="67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 14"/>
              <p:cNvSpPr/>
              <p:nvPr/>
            </p:nvSpPr>
            <p:spPr bwMode="auto">
              <a:xfrm>
                <a:off x="4467225" y="677863"/>
                <a:ext cx="115887" cy="219075"/>
              </a:xfrm>
              <a:custGeom>
                <a:avLst/>
                <a:gdLst>
                  <a:gd name="T0" fmla="*/ 31 w 31"/>
                  <a:gd name="T1" fmla="*/ 58 h 58"/>
                  <a:gd name="T2" fmla="*/ 31 w 31"/>
                  <a:gd name="T3" fmla="*/ 0 h 58"/>
                  <a:gd name="T4" fmla="*/ 17 w 31"/>
                  <a:gd name="T5" fmla="*/ 0 h 58"/>
                  <a:gd name="T6" fmla="*/ 16 w 31"/>
                  <a:gd name="T7" fmla="*/ 6 h 58"/>
                  <a:gd name="T8" fmla="*/ 12 w 31"/>
                  <a:gd name="T9" fmla="*/ 10 h 58"/>
                  <a:gd name="T10" fmla="*/ 6 w 31"/>
                  <a:gd name="T11" fmla="*/ 12 h 58"/>
                  <a:gd name="T12" fmla="*/ 0 w 31"/>
                  <a:gd name="T13" fmla="*/ 12 h 58"/>
                  <a:gd name="T14" fmla="*/ 0 w 31"/>
                  <a:gd name="T15" fmla="*/ 24 h 58"/>
                  <a:gd name="T16" fmla="*/ 14 w 31"/>
                  <a:gd name="T17" fmla="*/ 24 h 58"/>
                  <a:gd name="T18" fmla="*/ 14 w 31"/>
                  <a:gd name="T19" fmla="*/ 58 h 58"/>
                  <a:gd name="T20" fmla="*/ 31 w 31"/>
                  <a:gd name="T21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58">
                    <a:moveTo>
                      <a:pt x="31" y="58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4"/>
                      <a:pt x="16" y="6"/>
                    </a:cubicBezTo>
                    <a:cubicBezTo>
                      <a:pt x="15" y="7"/>
                      <a:pt x="13" y="9"/>
                      <a:pt x="12" y="10"/>
                    </a:cubicBezTo>
                    <a:cubicBezTo>
                      <a:pt x="10" y="11"/>
                      <a:pt x="8" y="11"/>
                      <a:pt x="6" y="12"/>
                    </a:cubicBezTo>
                    <a:cubicBezTo>
                      <a:pt x="4" y="12"/>
                      <a:pt x="2" y="12"/>
                      <a:pt x="0" y="1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58"/>
                      <a:pt x="14" y="58"/>
                      <a:pt x="14" y="58"/>
                    </a:cubicBezTo>
                    <a:lnTo>
                      <a:pt x="31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54550" y="754063"/>
                <a:ext cx="157162" cy="47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54550" y="828675"/>
                <a:ext cx="157162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9" name="组合 33"/>
          <p:cNvGrpSpPr/>
          <p:nvPr/>
        </p:nvGrpSpPr>
        <p:grpSpPr>
          <a:xfrm>
            <a:off x="6625953" y="2272788"/>
            <a:ext cx="1015259" cy="929038"/>
            <a:chOff x="5536172" y="2784186"/>
            <a:chExt cx="1289627" cy="1289627"/>
          </a:xfrm>
        </p:grpSpPr>
        <p:sp>
          <p:nvSpPr>
            <p:cNvPr id="30" name="椭圆 29"/>
            <p:cNvSpPr/>
            <p:nvPr/>
          </p:nvSpPr>
          <p:spPr>
            <a:xfrm>
              <a:off x="5536172" y="2784186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5830021" y="3015737"/>
              <a:ext cx="701928" cy="826524"/>
            </a:xfrm>
            <a:custGeom>
              <a:avLst/>
              <a:gdLst>
                <a:gd name="T0" fmla="*/ 149 w 312"/>
                <a:gd name="T1" fmla="*/ 37 h 365"/>
                <a:gd name="T2" fmla="*/ 26 w 312"/>
                <a:gd name="T3" fmla="*/ 29 h 365"/>
                <a:gd name="T4" fmla="*/ 0 w 312"/>
                <a:gd name="T5" fmla="*/ 103 h 365"/>
                <a:gd name="T6" fmla="*/ 262 w 312"/>
                <a:gd name="T7" fmla="*/ 365 h 365"/>
                <a:gd name="T8" fmla="*/ 304 w 312"/>
                <a:gd name="T9" fmla="*/ 76 h 365"/>
                <a:gd name="T10" fmla="*/ 51 w 312"/>
                <a:gd name="T11" fmla="*/ 6 h 365"/>
                <a:gd name="T12" fmla="*/ 148 w 312"/>
                <a:gd name="T13" fmla="*/ 43 h 365"/>
                <a:gd name="T14" fmla="*/ 153 w 312"/>
                <a:gd name="T15" fmla="*/ 53 h 365"/>
                <a:gd name="T16" fmla="*/ 64 w 312"/>
                <a:gd name="T17" fmla="*/ 286 h 365"/>
                <a:gd name="T18" fmla="*/ 32 w 312"/>
                <a:gd name="T19" fmla="*/ 56 h 365"/>
                <a:gd name="T20" fmla="*/ 182 w 312"/>
                <a:gd name="T21" fmla="*/ 53 h 365"/>
                <a:gd name="T22" fmla="*/ 206 w 312"/>
                <a:gd name="T23" fmla="*/ 82 h 365"/>
                <a:gd name="T24" fmla="*/ 261 w 312"/>
                <a:gd name="T25" fmla="*/ 50 h 365"/>
                <a:gd name="T26" fmla="*/ 292 w 312"/>
                <a:gd name="T27" fmla="*/ 290 h 365"/>
                <a:gd name="T28" fmla="*/ 159 w 312"/>
                <a:gd name="T29" fmla="*/ 53 h 365"/>
                <a:gd name="T30" fmla="*/ 182 w 312"/>
                <a:gd name="T31" fmla="*/ 53 h 365"/>
                <a:gd name="T32" fmla="*/ 96 w 312"/>
                <a:gd name="T33" fmla="*/ 110 h 365"/>
                <a:gd name="T34" fmla="*/ 135 w 312"/>
                <a:gd name="T35" fmla="*/ 156 h 365"/>
                <a:gd name="T36" fmla="*/ 135 w 312"/>
                <a:gd name="T37" fmla="*/ 150 h 365"/>
                <a:gd name="T38" fmla="*/ 57 w 312"/>
                <a:gd name="T39" fmla="*/ 149 h 365"/>
                <a:gd name="T40" fmla="*/ 135 w 312"/>
                <a:gd name="T41" fmla="*/ 180 h 365"/>
                <a:gd name="T42" fmla="*/ 57 w 312"/>
                <a:gd name="T43" fmla="*/ 167 h 365"/>
                <a:gd name="T44" fmla="*/ 135 w 312"/>
                <a:gd name="T45" fmla="*/ 229 h 365"/>
                <a:gd name="T46" fmla="*/ 135 w 312"/>
                <a:gd name="T47" fmla="*/ 223 h 365"/>
                <a:gd name="T48" fmla="*/ 66 w 312"/>
                <a:gd name="T49" fmla="*/ 123 h 365"/>
                <a:gd name="T50" fmla="*/ 83 w 312"/>
                <a:gd name="T51" fmla="*/ 137 h 365"/>
                <a:gd name="T52" fmla="*/ 72 w 312"/>
                <a:gd name="T53" fmla="*/ 98 h 365"/>
                <a:gd name="T54" fmla="*/ 61 w 312"/>
                <a:gd name="T55" fmla="*/ 128 h 365"/>
                <a:gd name="T56" fmla="*/ 72 w 312"/>
                <a:gd name="T57" fmla="*/ 106 h 365"/>
                <a:gd name="T58" fmla="*/ 76 w 312"/>
                <a:gd name="T59" fmla="*/ 121 h 365"/>
                <a:gd name="T60" fmla="*/ 232 w 312"/>
                <a:gd name="T61" fmla="*/ 233 h 365"/>
                <a:gd name="T62" fmla="*/ 232 w 312"/>
                <a:gd name="T63" fmla="*/ 207 h 365"/>
                <a:gd name="T64" fmla="*/ 261 w 312"/>
                <a:gd name="T65" fmla="*/ 223 h 365"/>
                <a:gd name="T66" fmla="*/ 248 w 312"/>
                <a:gd name="T67" fmla="*/ 201 h 365"/>
                <a:gd name="T68" fmla="*/ 202 w 312"/>
                <a:gd name="T69" fmla="*/ 226 h 365"/>
                <a:gd name="T70" fmla="*/ 278 w 312"/>
                <a:gd name="T71" fmla="*/ 206 h 365"/>
                <a:gd name="T72" fmla="*/ 281 w 312"/>
                <a:gd name="T73" fmla="*/ 201 h 365"/>
                <a:gd name="T74" fmla="*/ 199 w 312"/>
                <a:gd name="T75" fmla="*/ 187 h 365"/>
                <a:gd name="T76" fmla="*/ 176 w 312"/>
                <a:gd name="T77" fmla="*/ 200 h 365"/>
                <a:gd name="T78" fmla="*/ 246 w 312"/>
                <a:gd name="T79" fmla="*/ 155 h 365"/>
                <a:gd name="T80" fmla="*/ 241 w 312"/>
                <a:gd name="T81" fmla="*/ 134 h 365"/>
                <a:gd name="T82" fmla="*/ 217 w 312"/>
                <a:gd name="T83" fmla="*/ 152 h 365"/>
                <a:gd name="T84" fmla="*/ 230 w 312"/>
                <a:gd name="T85" fmla="*/ 199 h 365"/>
                <a:gd name="T86" fmla="*/ 223 w 312"/>
                <a:gd name="T87" fmla="*/ 144 h 365"/>
                <a:gd name="T88" fmla="*/ 242 w 312"/>
                <a:gd name="T89" fmla="*/ 160 h 365"/>
                <a:gd name="T90" fmla="*/ 215 w 312"/>
                <a:gd name="T91" fmla="*/ 187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2" h="365">
                  <a:moveTo>
                    <a:pt x="304" y="76"/>
                  </a:moveTo>
                  <a:cubicBezTo>
                    <a:pt x="301" y="54"/>
                    <a:pt x="283" y="37"/>
                    <a:pt x="261" y="37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59" y="1"/>
                    <a:pt x="55" y="0"/>
                    <a:pt x="51" y="0"/>
                  </a:cubicBezTo>
                  <a:cubicBezTo>
                    <a:pt x="36" y="0"/>
                    <a:pt x="26" y="12"/>
                    <a:pt x="26" y="29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6" y="52"/>
                    <a:pt x="10" y="63"/>
                    <a:pt x="8" y="76"/>
                  </a:cubicBezTo>
                  <a:cubicBezTo>
                    <a:pt x="3" y="84"/>
                    <a:pt x="0" y="93"/>
                    <a:pt x="0" y="103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43"/>
                    <a:pt x="23" y="365"/>
                    <a:pt x="50" y="365"/>
                  </a:cubicBezTo>
                  <a:cubicBezTo>
                    <a:pt x="262" y="365"/>
                    <a:pt x="262" y="365"/>
                    <a:pt x="262" y="365"/>
                  </a:cubicBezTo>
                  <a:cubicBezTo>
                    <a:pt x="290" y="365"/>
                    <a:pt x="312" y="343"/>
                    <a:pt x="312" y="315"/>
                  </a:cubicBezTo>
                  <a:cubicBezTo>
                    <a:pt x="312" y="103"/>
                    <a:pt x="312" y="103"/>
                    <a:pt x="312" y="103"/>
                  </a:cubicBezTo>
                  <a:cubicBezTo>
                    <a:pt x="312" y="93"/>
                    <a:pt x="309" y="84"/>
                    <a:pt x="304" y="76"/>
                  </a:cubicBezTo>
                  <a:close/>
                  <a:moveTo>
                    <a:pt x="32" y="42"/>
                  </a:moveTo>
                  <a:cubicBezTo>
                    <a:pt x="32" y="29"/>
                    <a:pt x="32" y="29"/>
                    <a:pt x="32" y="29"/>
                  </a:cubicBezTo>
                  <a:cubicBezTo>
                    <a:pt x="32" y="15"/>
                    <a:pt x="40" y="6"/>
                    <a:pt x="51" y="6"/>
                  </a:cubicBezTo>
                  <a:cubicBezTo>
                    <a:pt x="54" y="6"/>
                    <a:pt x="58" y="7"/>
                    <a:pt x="61" y="8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53" y="50"/>
                    <a:pt x="153" y="50"/>
                    <a:pt x="153" y="50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321"/>
                    <a:pt x="153" y="321"/>
                    <a:pt x="153" y="321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46" y="279"/>
                    <a:pt x="32" y="258"/>
                    <a:pt x="32" y="23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2"/>
                    <a:pt x="32" y="42"/>
                    <a:pt x="32" y="42"/>
                  </a:cubicBezTo>
                  <a:close/>
                  <a:moveTo>
                    <a:pt x="182" y="53"/>
                  </a:moveTo>
                  <a:cubicBezTo>
                    <a:pt x="182" y="82"/>
                    <a:pt x="182" y="82"/>
                    <a:pt x="182" y="82"/>
                  </a:cubicBezTo>
                  <a:cubicBezTo>
                    <a:pt x="194" y="72"/>
                    <a:pt x="194" y="72"/>
                    <a:pt x="194" y="72"/>
                  </a:cubicBezTo>
                  <a:cubicBezTo>
                    <a:pt x="206" y="82"/>
                    <a:pt x="206" y="82"/>
                    <a:pt x="206" y="82"/>
                  </a:cubicBezTo>
                  <a:cubicBezTo>
                    <a:pt x="206" y="53"/>
                    <a:pt x="206" y="53"/>
                    <a:pt x="206" y="53"/>
                  </a:cubicBezTo>
                  <a:cubicBezTo>
                    <a:pt x="206" y="50"/>
                    <a:pt x="206" y="50"/>
                    <a:pt x="206" y="50"/>
                  </a:cubicBezTo>
                  <a:cubicBezTo>
                    <a:pt x="261" y="50"/>
                    <a:pt x="261" y="50"/>
                    <a:pt x="261" y="50"/>
                  </a:cubicBezTo>
                  <a:cubicBezTo>
                    <a:pt x="269" y="50"/>
                    <a:pt x="275" y="52"/>
                    <a:pt x="281" y="57"/>
                  </a:cubicBezTo>
                  <a:cubicBezTo>
                    <a:pt x="287" y="63"/>
                    <a:pt x="292" y="71"/>
                    <a:pt x="292" y="80"/>
                  </a:cubicBezTo>
                  <a:cubicBezTo>
                    <a:pt x="292" y="290"/>
                    <a:pt x="292" y="290"/>
                    <a:pt x="292" y="290"/>
                  </a:cubicBezTo>
                  <a:cubicBezTo>
                    <a:pt x="292" y="307"/>
                    <a:pt x="278" y="321"/>
                    <a:pt x="261" y="321"/>
                  </a:cubicBezTo>
                  <a:cubicBezTo>
                    <a:pt x="159" y="321"/>
                    <a:pt x="159" y="321"/>
                    <a:pt x="159" y="321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2" y="53"/>
                    <a:pt x="182" y="53"/>
                    <a:pt x="182" y="53"/>
                  </a:cubicBezTo>
                  <a:close/>
                  <a:moveTo>
                    <a:pt x="135" y="132"/>
                  </a:moveTo>
                  <a:cubicBezTo>
                    <a:pt x="96" y="116"/>
                    <a:pt x="96" y="116"/>
                    <a:pt x="96" y="116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135" y="126"/>
                    <a:pt x="135" y="126"/>
                    <a:pt x="135" y="126"/>
                  </a:cubicBezTo>
                  <a:lnTo>
                    <a:pt x="135" y="132"/>
                  </a:lnTo>
                  <a:close/>
                  <a:moveTo>
                    <a:pt x="135" y="156"/>
                  </a:moveTo>
                  <a:cubicBezTo>
                    <a:pt x="96" y="141"/>
                    <a:pt x="96" y="141"/>
                    <a:pt x="96" y="141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135" y="150"/>
                    <a:pt x="135" y="150"/>
                    <a:pt x="135" y="150"/>
                  </a:cubicBezTo>
                  <a:lnTo>
                    <a:pt x="135" y="156"/>
                  </a:lnTo>
                  <a:close/>
                  <a:moveTo>
                    <a:pt x="135" y="180"/>
                  </a:moveTo>
                  <a:cubicBezTo>
                    <a:pt x="57" y="149"/>
                    <a:pt x="57" y="149"/>
                    <a:pt x="57" y="149"/>
                  </a:cubicBezTo>
                  <a:cubicBezTo>
                    <a:pt x="57" y="143"/>
                    <a:pt x="57" y="143"/>
                    <a:pt x="57" y="143"/>
                  </a:cubicBezTo>
                  <a:cubicBezTo>
                    <a:pt x="135" y="174"/>
                    <a:pt x="135" y="174"/>
                    <a:pt x="135" y="174"/>
                  </a:cubicBezTo>
                  <a:lnTo>
                    <a:pt x="135" y="180"/>
                  </a:lnTo>
                  <a:close/>
                  <a:moveTo>
                    <a:pt x="135" y="205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135" y="198"/>
                    <a:pt x="135" y="198"/>
                    <a:pt x="135" y="198"/>
                  </a:cubicBezTo>
                  <a:lnTo>
                    <a:pt x="135" y="205"/>
                  </a:lnTo>
                  <a:close/>
                  <a:moveTo>
                    <a:pt x="135" y="229"/>
                  </a:moveTo>
                  <a:cubicBezTo>
                    <a:pt x="57" y="198"/>
                    <a:pt x="57" y="198"/>
                    <a:pt x="57" y="198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135" y="223"/>
                    <a:pt x="135" y="223"/>
                    <a:pt x="135" y="223"/>
                  </a:cubicBezTo>
                  <a:lnTo>
                    <a:pt x="135" y="229"/>
                  </a:lnTo>
                  <a:close/>
                  <a:moveTo>
                    <a:pt x="64" y="129"/>
                  </a:moveTo>
                  <a:cubicBezTo>
                    <a:pt x="66" y="123"/>
                    <a:pt x="66" y="123"/>
                    <a:pt x="66" y="123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57" y="127"/>
                    <a:pt x="57" y="127"/>
                    <a:pt x="57" y="127"/>
                  </a:cubicBezTo>
                  <a:cubicBezTo>
                    <a:pt x="61" y="128"/>
                    <a:pt x="61" y="128"/>
                    <a:pt x="61" y="128"/>
                  </a:cubicBezTo>
                  <a:lnTo>
                    <a:pt x="64" y="129"/>
                  </a:lnTo>
                  <a:close/>
                  <a:moveTo>
                    <a:pt x="72" y="106"/>
                  </a:move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68" y="118"/>
                    <a:pt x="68" y="118"/>
                    <a:pt x="68" y="118"/>
                  </a:cubicBezTo>
                  <a:lnTo>
                    <a:pt x="72" y="106"/>
                  </a:lnTo>
                  <a:close/>
                  <a:moveTo>
                    <a:pt x="232" y="233"/>
                  </a:moveTo>
                  <a:cubicBezTo>
                    <a:pt x="230" y="233"/>
                    <a:pt x="228" y="233"/>
                    <a:pt x="226" y="233"/>
                  </a:cubicBezTo>
                  <a:cubicBezTo>
                    <a:pt x="226" y="224"/>
                    <a:pt x="226" y="215"/>
                    <a:pt x="226" y="207"/>
                  </a:cubicBezTo>
                  <a:cubicBezTo>
                    <a:pt x="228" y="207"/>
                    <a:pt x="230" y="207"/>
                    <a:pt x="232" y="207"/>
                  </a:cubicBezTo>
                  <a:cubicBezTo>
                    <a:pt x="232" y="215"/>
                    <a:pt x="232" y="224"/>
                    <a:pt x="232" y="233"/>
                  </a:cubicBezTo>
                  <a:close/>
                  <a:moveTo>
                    <a:pt x="248" y="201"/>
                  </a:moveTo>
                  <a:cubicBezTo>
                    <a:pt x="252" y="208"/>
                    <a:pt x="256" y="216"/>
                    <a:pt x="261" y="223"/>
                  </a:cubicBezTo>
                  <a:cubicBezTo>
                    <a:pt x="259" y="224"/>
                    <a:pt x="257" y="225"/>
                    <a:pt x="256" y="226"/>
                  </a:cubicBezTo>
                  <a:cubicBezTo>
                    <a:pt x="251" y="219"/>
                    <a:pt x="247" y="211"/>
                    <a:pt x="242" y="204"/>
                  </a:cubicBezTo>
                  <a:cubicBezTo>
                    <a:pt x="244" y="203"/>
                    <a:pt x="246" y="202"/>
                    <a:pt x="248" y="201"/>
                  </a:cubicBezTo>
                  <a:close/>
                  <a:moveTo>
                    <a:pt x="210" y="201"/>
                  </a:moveTo>
                  <a:cubicBezTo>
                    <a:pt x="211" y="202"/>
                    <a:pt x="213" y="203"/>
                    <a:pt x="215" y="204"/>
                  </a:cubicBezTo>
                  <a:cubicBezTo>
                    <a:pt x="211" y="211"/>
                    <a:pt x="206" y="219"/>
                    <a:pt x="202" y="226"/>
                  </a:cubicBezTo>
                  <a:cubicBezTo>
                    <a:pt x="200" y="225"/>
                    <a:pt x="199" y="224"/>
                    <a:pt x="197" y="223"/>
                  </a:cubicBezTo>
                  <a:cubicBezTo>
                    <a:pt x="201" y="215"/>
                    <a:pt x="205" y="208"/>
                    <a:pt x="210" y="201"/>
                  </a:cubicBezTo>
                  <a:close/>
                  <a:moveTo>
                    <a:pt x="278" y="206"/>
                  </a:moveTo>
                  <a:cubicBezTo>
                    <a:pt x="271" y="202"/>
                    <a:pt x="263" y="198"/>
                    <a:pt x="256" y="193"/>
                  </a:cubicBezTo>
                  <a:cubicBezTo>
                    <a:pt x="257" y="191"/>
                    <a:pt x="258" y="189"/>
                    <a:pt x="259" y="187"/>
                  </a:cubicBezTo>
                  <a:cubicBezTo>
                    <a:pt x="266" y="192"/>
                    <a:pt x="274" y="196"/>
                    <a:pt x="281" y="201"/>
                  </a:cubicBezTo>
                  <a:cubicBezTo>
                    <a:pt x="280" y="202"/>
                    <a:pt x="279" y="204"/>
                    <a:pt x="278" y="206"/>
                  </a:cubicBezTo>
                  <a:close/>
                  <a:moveTo>
                    <a:pt x="176" y="200"/>
                  </a:moveTo>
                  <a:cubicBezTo>
                    <a:pt x="184" y="196"/>
                    <a:pt x="191" y="192"/>
                    <a:pt x="199" y="187"/>
                  </a:cubicBezTo>
                  <a:cubicBezTo>
                    <a:pt x="200" y="189"/>
                    <a:pt x="201" y="191"/>
                    <a:pt x="202" y="193"/>
                  </a:cubicBezTo>
                  <a:cubicBezTo>
                    <a:pt x="195" y="198"/>
                    <a:pt x="187" y="201"/>
                    <a:pt x="180" y="206"/>
                  </a:cubicBezTo>
                  <a:cubicBezTo>
                    <a:pt x="178" y="204"/>
                    <a:pt x="177" y="202"/>
                    <a:pt x="176" y="200"/>
                  </a:cubicBezTo>
                  <a:close/>
                  <a:moveTo>
                    <a:pt x="230" y="199"/>
                  </a:moveTo>
                  <a:cubicBezTo>
                    <a:pt x="241" y="198"/>
                    <a:pt x="249" y="191"/>
                    <a:pt x="252" y="183"/>
                  </a:cubicBezTo>
                  <a:cubicBezTo>
                    <a:pt x="256" y="173"/>
                    <a:pt x="252" y="161"/>
                    <a:pt x="246" y="155"/>
                  </a:cubicBezTo>
                  <a:cubicBezTo>
                    <a:pt x="244" y="154"/>
                    <a:pt x="241" y="153"/>
                    <a:pt x="241" y="151"/>
                  </a:cubicBezTo>
                  <a:cubicBezTo>
                    <a:pt x="240" y="149"/>
                    <a:pt x="241" y="145"/>
                    <a:pt x="241" y="143"/>
                  </a:cubicBezTo>
                  <a:cubicBezTo>
                    <a:pt x="241" y="140"/>
                    <a:pt x="241" y="137"/>
                    <a:pt x="241" y="134"/>
                  </a:cubicBezTo>
                  <a:cubicBezTo>
                    <a:pt x="234" y="132"/>
                    <a:pt x="223" y="132"/>
                    <a:pt x="217" y="134"/>
                  </a:cubicBezTo>
                  <a:cubicBezTo>
                    <a:pt x="217" y="137"/>
                    <a:pt x="217" y="140"/>
                    <a:pt x="217" y="143"/>
                  </a:cubicBezTo>
                  <a:cubicBezTo>
                    <a:pt x="217" y="146"/>
                    <a:pt x="218" y="149"/>
                    <a:pt x="217" y="152"/>
                  </a:cubicBezTo>
                  <a:cubicBezTo>
                    <a:pt x="216" y="152"/>
                    <a:pt x="215" y="153"/>
                    <a:pt x="214" y="154"/>
                  </a:cubicBezTo>
                  <a:cubicBezTo>
                    <a:pt x="208" y="158"/>
                    <a:pt x="204" y="165"/>
                    <a:pt x="204" y="174"/>
                  </a:cubicBezTo>
                  <a:cubicBezTo>
                    <a:pt x="204" y="188"/>
                    <a:pt x="216" y="200"/>
                    <a:pt x="230" y="199"/>
                  </a:cubicBezTo>
                  <a:close/>
                  <a:moveTo>
                    <a:pt x="216" y="160"/>
                  </a:moveTo>
                  <a:cubicBezTo>
                    <a:pt x="218" y="158"/>
                    <a:pt x="220" y="158"/>
                    <a:pt x="222" y="155"/>
                  </a:cubicBezTo>
                  <a:cubicBezTo>
                    <a:pt x="223" y="153"/>
                    <a:pt x="223" y="149"/>
                    <a:pt x="223" y="144"/>
                  </a:cubicBezTo>
                  <a:cubicBezTo>
                    <a:pt x="226" y="143"/>
                    <a:pt x="231" y="143"/>
                    <a:pt x="235" y="143"/>
                  </a:cubicBezTo>
                  <a:cubicBezTo>
                    <a:pt x="234" y="149"/>
                    <a:pt x="234" y="154"/>
                    <a:pt x="237" y="157"/>
                  </a:cubicBezTo>
                  <a:cubicBezTo>
                    <a:pt x="238" y="158"/>
                    <a:pt x="240" y="159"/>
                    <a:pt x="242" y="160"/>
                  </a:cubicBezTo>
                  <a:cubicBezTo>
                    <a:pt x="246" y="164"/>
                    <a:pt x="248" y="169"/>
                    <a:pt x="248" y="175"/>
                  </a:cubicBezTo>
                  <a:cubicBezTo>
                    <a:pt x="247" y="184"/>
                    <a:pt x="240" y="192"/>
                    <a:pt x="230" y="193"/>
                  </a:cubicBezTo>
                  <a:cubicBezTo>
                    <a:pt x="224" y="193"/>
                    <a:pt x="218" y="190"/>
                    <a:pt x="215" y="187"/>
                  </a:cubicBezTo>
                  <a:cubicBezTo>
                    <a:pt x="212" y="184"/>
                    <a:pt x="210" y="179"/>
                    <a:pt x="210" y="174"/>
                  </a:cubicBezTo>
                  <a:cubicBezTo>
                    <a:pt x="210" y="167"/>
                    <a:pt x="213" y="163"/>
                    <a:pt x="216" y="16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00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32"/>
          <p:cNvGrpSpPr/>
          <p:nvPr/>
        </p:nvGrpSpPr>
        <p:grpSpPr>
          <a:xfrm>
            <a:off x="2200417" y="4226807"/>
            <a:ext cx="929038" cy="929038"/>
            <a:chOff x="1278497" y="4405643"/>
            <a:chExt cx="1289627" cy="1289627"/>
          </a:xfrm>
        </p:grpSpPr>
        <p:sp>
          <p:nvSpPr>
            <p:cNvPr id="33" name="椭圆 28"/>
            <p:cNvSpPr/>
            <p:nvPr/>
          </p:nvSpPr>
          <p:spPr>
            <a:xfrm>
              <a:off x="1278497" y="4405643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4" name="组 27"/>
            <p:cNvGrpSpPr/>
            <p:nvPr/>
          </p:nvGrpSpPr>
          <p:grpSpPr>
            <a:xfrm>
              <a:off x="1502913" y="4685225"/>
              <a:ext cx="840794" cy="730462"/>
              <a:chOff x="7043738" y="2693988"/>
              <a:chExt cx="1403350" cy="12192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5" name="Freeform 30"/>
              <p:cNvSpPr/>
              <p:nvPr/>
            </p:nvSpPr>
            <p:spPr bwMode="auto">
              <a:xfrm>
                <a:off x="7577138" y="3246438"/>
                <a:ext cx="344488" cy="174625"/>
              </a:xfrm>
              <a:custGeom>
                <a:avLst/>
                <a:gdLst>
                  <a:gd name="T0" fmla="*/ 92 w 92"/>
                  <a:gd name="T1" fmla="*/ 25 h 46"/>
                  <a:gd name="T2" fmla="*/ 92 w 92"/>
                  <a:gd name="T3" fmla="*/ 0 h 46"/>
                  <a:gd name="T4" fmla="*/ 52 w 92"/>
                  <a:gd name="T5" fmla="*/ 23 h 46"/>
                  <a:gd name="T6" fmla="*/ 43 w 92"/>
                  <a:gd name="T7" fmla="*/ 24 h 46"/>
                  <a:gd name="T8" fmla="*/ 0 w 92"/>
                  <a:gd name="T9" fmla="*/ 2 h 46"/>
                  <a:gd name="T10" fmla="*/ 0 w 92"/>
                  <a:gd name="T11" fmla="*/ 25 h 46"/>
                  <a:gd name="T12" fmla="*/ 46 w 92"/>
                  <a:gd name="T13" fmla="*/ 46 h 46"/>
                  <a:gd name="T14" fmla="*/ 92 w 92"/>
                  <a:gd name="T1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46">
                    <a:moveTo>
                      <a:pt x="92" y="25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49" y="25"/>
                      <a:pt x="46" y="25"/>
                      <a:pt x="43" y="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19" y="46"/>
                      <a:pt x="46" y="46"/>
                    </a:cubicBezTo>
                    <a:cubicBezTo>
                      <a:pt x="80" y="46"/>
                      <a:pt x="92" y="25"/>
                      <a:pt x="9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 31"/>
              <p:cNvSpPr/>
              <p:nvPr/>
            </p:nvSpPr>
            <p:spPr bwMode="auto">
              <a:xfrm>
                <a:off x="7437438" y="2962276"/>
                <a:ext cx="604838" cy="466725"/>
              </a:xfrm>
              <a:custGeom>
                <a:avLst/>
                <a:gdLst>
                  <a:gd name="T0" fmla="*/ 0 w 161"/>
                  <a:gd name="T1" fmla="*/ 123 h 123"/>
                  <a:gd name="T2" fmla="*/ 22 w 161"/>
                  <a:gd name="T3" fmla="*/ 117 h 123"/>
                  <a:gd name="T4" fmla="*/ 20 w 161"/>
                  <a:gd name="T5" fmla="*/ 107 h 123"/>
                  <a:gd name="T6" fmla="*/ 23 w 161"/>
                  <a:gd name="T7" fmla="*/ 101 h 123"/>
                  <a:gd name="T8" fmla="*/ 17 w 161"/>
                  <a:gd name="T9" fmla="*/ 93 h 123"/>
                  <a:gd name="T10" fmla="*/ 17 w 161"/>
                  <a:gd name="T11" fmla="*/ 59 h 123"/>
                  <a:gd name="T12" fmla="*/ 70 w 161"/>
                  <a:gd name="T13" fmla="*/ 41 h 123"/>
                  <a:gd name="T14" fmla="*/ 72 w 161"/>
                  <a:gd name="T15" fmla="*/ 37 h 123"/>
                  <a:gd name="T16" fmla="*/ 83 w 161"/>
                  <a:gd name="T17" fmla="*/ 45 h 123"/>
                  <a:gd name="T18" fmla="*/ 95 w 161"/>
                  <a:gd name="T19" fmla="*/ 38 h 123"/>
                  <a:gd name="T20" fmla="*/ 94 w 161"/>
                  <a:gd name="T21" fmla="*/ 36 h 123"/>
                  <a:gd name="T22" fmla="*/ 97 w 161"/>
                  <a:gd name="T23" fmla="*/ 43 h 123"/>
                  <a:gd name="T24" fmla="*/ 84 w 161"/>
                  <a:gd name="T25" fmla="*/ 50 h 123"/>
                  <a:gd name="T26" fmla="*/ 71 w 161"/>
                  <a:gd name="T27" fmla="*/ 47 h 123"/>
                  <a:gd name="T28" fmla="*/ 23 w 161"/>
                  <a:gd name="T29" fmla="*/ 63 h 123"/>
                  <a:gd name="T30" fmla="*/ 80 w 161"/>
                  <a:gd name="T31" fmla="*/ 92 h 123"/>
                  <a:gd name="T32" fmla="*/ 90 w 161"/>
                  <a:gd name="T33" fmla="*/ 92 h 123"/>
                  <a:gd name="T34" fmla="*/ 156 w 161"/>
                  <a:gd name="T35" fmla="*/ 53 h 123"/>
                  <a:gd name="T36" fmla="*/ 161 w 161"/>
                  <a:gd name="T37" fmla="*/ 44 h 123"/>
                  <a:gd name="T38" fmla="*/ 156 w 161"/>
                  <a:gd name="T39" fmla="*/ 36 h 123"/>
                  <a:gd name="T40" fmla="*/ 87 w 161"/>
                  <a:gd name="T41" fmla="*/ 1 h 123"/>
                  <a:gd name="T42" fmla="*/ 77 w 161"/>
                  <a:gd name="T43" fmla="*/ 1 h 123"/>
                  <a:gd name="T44" fmla="*/ 11 w 161"/>
                  <a:gd name="T45" fmla="*/ 40 h 123"/>
                  <a:gd name="T46" fmla="*/ 6 w 161"/>
                  <a:gd name="T47" fmla="*/ 49 h 123"/>
                  <a:gd name="T48" fmla="*/ 11 w 161"/>
                  <a:gd name="T49" fmla="*/ 57 h 123"/>
                  <a:gd name="T50" fmla="*/ 11 w 161"/>
                  <a:gd name="T51" fmla="*/ 57 h 123"/>
                  <a:gd name="T52" fmla="*/ 11 w 161"/>
                  <a:gd name="T53" fmla="*/ 93 h 123"/>
                  <a:gd name="T54" fmla="*/ 5 w 161"/>
                  <a:gd name="T55" fmla="*/ 101 h 123"/>
                  <a:gd name="T56" fmla="*/ 9 w 161"/>
                  <a:gd name="T57" fmla="*/ 108 h 123"/>
                  <a:gd name="T58" fmla="*/ 3 w 161"/>
                  <a:gd name="T59" fmla="*/ 119 h 123"/>
                  <a:gd name="T60" fmla="*/ 0 w 161"/>
                  <a:gd name="T6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123">
                    <a:moveTo>
                      <a:pt x="0" y="123"/>
                    </a:moveTo>
                    <a:cubicBezTo>
                      <a:pt x="22" y="117"/>
                      <a:pt x="22" y="117"/>
                      <a:pt x="22" y="117"/>
                    </a:cubicBezTo>
                    <a:cubicBezTo>
                      <a:pt x="22" y="113"/>
                      <a:pt x="21" y="110"/>
                      <a:pt x="20" y="107"/>
                    </a:cubicBezTo>
                    <a:cubicBezTo>
                      <a:pt x="22" y="106"/>
                      <a:pt x="23" y="103"/>
                      <a:pt x="23" y="101"/>
                    </a:cubicBezTo>
                    <a:cubicBezTo>
                      <a:pt x="23" y="97"/>
                      <a:pt x="21" y="94"/>
                      <a:pt x="17" y="9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39"/>
                      <a:pt x="72" y="37"/>
                      <a:pt x="72" y="37"/>
                    </a:cubicBezTo>
                    <a:cubicBezTo>
                      <a:pt x="72" y="37"/>
                      <a:pt x="72" y="45"/>
                      <a:pt x="83" y="45"/>
                    </a:cubicBezTo>
                    <a:cubicBezTo>
                      <a:pt x="90" y="45"/>
                      <a:pt x="95" y="43"/>
                      <a:pt x="95" y="38"/>
                    </a:cubicBezTo>
                    <a:cubicBezTo>
                      <a:pt x="95" y="38"/>
                      <a:pt x="95" y="37"/>
                      <a:pt x="94" y="36"/>
                    </a:cubicBezTo>
                    <a:cubicBezTo>
                      <a:pt x="96" y="38"/>
                      <a:pt x="97" y="41"/>
                      <a:pt x="97" y="43"/>
                    </a:cubicBezTo>
                    <a:cubicBezTo>
                      <a:pt x="97" y="48"/>
                      <a:pt x="91" y="50"/>
                      <a:pt x="84" y="50"/>
                    </a:cubicBezTo>
                    <a:cubicBezTo>
                      <a:pt x="79" y="50"/>
                      <a:pt x="74" y="49"/>
                      <a:pt x="71" y="47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83" y="93"/>
                      <a:pt x="87" y="93"/>
                      <a:pt x="90" y="92"/>
                    </a:cubicBezTo>
                    <a:cubicBezTo>
                      <a:pt x="156" y="53"/>
                      <a:pt x="156" y="53"/>
                      <a:pt x="156" y="53"/>
                    </a:cubicBezTo>
                    <a:cubicBezTo>
                      <a:pt x="159" y="51"/>
                      <a:pt x="161" y="48"/>
                      <a:pt x="161" y="44"/>
                    </a:cubicBezTo>
                    <a:cubicBezTo>
                      <a:pt x="161" y="40"/>
                      <a:pt x="159" y="37"/>
                      <a:pt x="156" y="36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4" y="0"/>
                      <a:pt x="80" y="0"/>
                      <a:pt x="77" y="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8" y="42"/>
                      <a:pt x="6" y="45"/>
                      <a:pt x="6" y="49"/>
                    </a:cubicBezTo>
                    <a:cubicBezTo>
                      <a:pt x="6" y="52"/>
                      <a:pt x="8" y="56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8" y="94"/>
                      <a:pt x="5" y="97"/>
                      <a:pt x="5" y="101"/>
                    </a:cubicBezTo>
                    <a:cubicBezTo>
                      <a:pt x="5" y="104"/>
                      <a:pt x="7" y="106"/>
                      <a:pt x="9" y="108"/>
                    </a:cubicBezTo>
                    <a:cubicBezTo>
                      <a:pt x="8" y="113"/>
                      <a:pt x="6" y="116"/>
                      <a:pt x="3" y="119"/>
                    </a:cubicBezTo>
                    <a:cubicBezTo>
                      <a:pt x="2" y="120"/>
                      <a:pt x="1" y="122"/>
                      <a:pt x="0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Freeform 32"/>
              <p:cNvSpPr/>
              <p:nvPr/>
            </p:nvSpPr>
            <p:spPr bwMode="auto">
              <a:xfrm>
                <a:off x="7043738" y="2693988"/>
                <a:ext cx="1403350" cy="1079500"/>
              </a:xfrm>
              <a:custGeom>
                <a:avLst/>
                <a:gdLst>
                  <a:gd name="T0" fmla="*/ 374 w 374"/>
                  <a:gd name="T1" fmla="*/ 181 h 285"/>
                  <a:gd name="T2" fmla="*/ 292 w 374"/>
                  <a:gd name="T3" fmla="*/ 83 h 285"/>
                  <a:gd name="T4" fmla="*/ 198 w 374"/>
                  <a:gd name="T5" fmla="*/ 0 h 285"/>
                  <a:gd name="T6" fmla="*/ 103 w 374"/>
                  <a:gd name="T7" fmla="*/ 65 h 285"/>
                  <a:gd name="T8" fmla="*/ 96 w 374"/>
                  <a:gd name="T9" fmla="*/ 65 h 285"/>
                  <a:gd name="T10" fmla="*/ 0 w 374"/>
                  <a:gd name="T11" fmla="*/ 181 h 285"/>
                  <a:gd name="T12" fmla="*/ 2 w 374"/>
                  <a:gd name="T13" fmla="*/ 198 h 285"/>
                  <a:gd name="T14" fmla="*/ 5 w 374"/>
                  <a:gd name="T15" fmla="*/ 219 h 285"/>
                  <a:gd name="T16" fmla="*/ 16 w 374"/>
                  <a:gd name="T17" fmla="*/ 230 h 285"/>
                  <a:gd name="T18" fmla="*/ 31 w 374"/>
                  <a:gd name="T19" fmla="*/ 230 h 285"/>
                  <a:gd name="T20" fmla="*/ 32 w 374"/>
                  <a:gd name="T21" fmla="*/ 224 h 285"/>
                  <a:gd name="T22" fmla="*/ 44 w 374"/>
                  <a:gd name="T23" fmla="*/ 211 h 285"/>
                  <a:gd name="T24" fmla="*/ 65 w 374"/>
                  <a:gd name="T25" fmla="*/ 205 h 285"/>
                  <a:gd name="T26" fmla="*/ 27 w 374"/>
                  <a:gd name="T27" fmla="*/ 205 h 285"/>
                  <a:gd name="T28" fmla="*/ 25 w 374"/>
                  <a:gd name="T29" fmla="*/ 195 h 285"/>
                  <a:gd name="T30" fmla="*/ 24 w 374"/>
                  <a:gd name="T31" fmla="*/ 181 h 285"/>
                  <a:gd name="T32" fmla="*/ 97 w 374"/>
                  <a:gd name="T33" fmla="*/ 89 h 285"/>
                  <a:gd name="T34" fmla="*/ 108 w 374"/>
                  <a:gd name="T35" fmla="*/ 90 h 285"/>
                  <a:gd name="T36" fmla="*/ 122 w 374"/>
                  <a:gd name="T37" fmla="*/ 82 h 285"/>
                  <a:gd name="T38" fmla="*/ 198 w 374"/>
                  <a:gd name="T39" fmla="*/ 23 h 285"/>
                  <a:gd name="T40" fmla="*/ 269 w 374"/>
                  <a:gd name="T41" fmla="*/ 95 h 285"/>
                  <a:gd name="T42" fmla="*/ 272 w 374"/>
                  <a:gd name="T43" fmla="*/ 103 h 285"/>
                  <a:gd name="T44" fmla="*/ 281 w 374"/>
                  <a:gd name="T45" fmla="*/ 107 h 285"/>
                  <a:gd name="T46" fmla="*/ 290 w 374"/>
                  <a:gd name="T47" fmla="*/ 106 h 285"/>
                  <a:gd name="T48" fmla="*/ 350 w 374"/>
                  <a:gd name="T49" fmla="*/ 181 h 285"/>
                  <a:gd name="T50" fmla="*/ 349 w 374"/>
                  <a:gd name="T51" fmla="*/ 194 h 285"/>
                  <a:gd name="T52" fmla="*/ 347 w 374"/>
                  <a:gd name="T53" fmla="*/ 205 h 285"/>
                  <a:gd name="T54" fmla="*/ 304 w 374"/>
                  <a:gd name="T55" fmla="*/ 205 h 285"/>
                  <a:gd name="T56" fmla="*/ 296 w 374"/>
                  <a:gd name="T57" fmla="*/ 210 h 285"/>
                  <a:gd name="T58" fmla="*/ 293 w 374"/>
                  <a:gd name="T59" fmla="*/ 219 h 285"/>
                  <a:gd name="T60" fmla="*/ 296 w 374"/>
                  <a:gd name="T61" fmla="*/ 244 h 285"/>
                  <a:gd name="T62" fmla="*/ 245 w 374"/>
                  <a:gd name="T63" fmla="*/ 208 h 285"/>
                  <a:gd name="T64" fmla="*/ 238 w 374"/>
                  <a:gd name="T65" fmla="*/ 205 h 285"/>
                  <a:gd name="T66" fmla="*/ 158 w 374"/>
                  <a:gd name="T67" fmla="*/ 205 h 285"/>
                  <a:gd name="T68" fmla="*/ 157 w 374"/>
                  <a:gd name="T69" fmla="*/ 207 h 285"/>
                  <a:gd name="T70" fmla="*/ 152 w 374"/>
                  <a:gd name="T71" fmla="*/ 230 h 285"/>
                  <a:gd name="T72" fmla="*/ 235 w 374"/>
                  <a:gd name="T73" fmla="*/ 230 h 285"/>
                  <a:gd name="T74" fmla="*/ 305 w 374"/>
                  <a:gd name="T75" fmla="*/ 277 h 285"/>
                  <a:gd name="T76" fmla="*/ 324 w 374"/>
                  <a:gd name="T77" fmla="*/ 268 h 285"/>
                  <a:gd name="T78" fmla="*/ 318 w 374"/>
                  <a:gd name="T79" fmla="*/ 230 h 285"/>
                  <a:gd name="T80" fmla="*/ 357 w 374"/>
                  <a:gd name="T81" fmla="*/ 230 h 285"/>
                  <a:gd name="T82" fmla="*/ 369 w 374"/>
                  <a:gd name="T83" fmla="*/ 219 h 285"/>
                  <a:gd name="T84" fmla="*/ 374 w 374"/>
                  <a:gd name="T85" fmla="*/ 18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74" h="285">
                    <a:moveTo>
                      <a:pt x="374" y="181"/>
                    </a:moveTo>
                    <a:cubicBezTo>
                      <a:pt x="373" y="123"/>
                      <a:pt x="340" y="84"/>
                      <a:pt x="292" y="83"/>
                    </a:cubicBezTo>
                    <a:cubicBezTo>
                      <a:pt x="286" y="35"/>
                      <a:pt x="247" y="0"/>
                      <a:pt x="198" y="0"/>
                    </a:cubicBezTo>
                    <a:cubicBezTo>
                      <a:pt x="157" y="0"/>
                      <a:pt x="121" y="25"/>
                      <a:pt x="103" y="65"/>
                    </a:cubicBezTo>
                    <a:cubicBezTo>
                      <a:pt x="101" y="65"/>
                      <a:pt x="99" y="65"/>
                      <a:pt x="96" y="65"/>
                    </a:cubicBezTo>
                    <a:cubicBezTo>
                      <a:pt x="37" y="65"/>
                      <a:pt x="0" y="110"/>
                      <a:pt x="0" y="181"/>
                    </a:cubicBezTo>
                    <a:cubicBezTo>
                      <a:pt x="0" y="188"/>
                      <a:pt x="1" y="192"/>
                      <a:pt x="2" y="198"/>
                    </a:cubicBezTo>
                    <a:cubicBezTo>
                      <a:pt x="3" y="203"/>
                      <a:pt x="3" y="209"/>
                      <a:pt x="5" y="219"/>
                    </a:cubicBezTo>
                    <a:cubicBezTo>
                      <a:pt x="5" y="225"/>
                      <a:pt x="10" y="230"/>
                      <a:pt x="16" y="230"/>
                    </a:cubicBezTo>
                    <a:cubicBezTo>
                      <a:pt x="31" y="230"/>
                      <a:pt x="31" y="230"/>
                      <a:pt x="31" y="230"/>
                    </a:cubicBezTo>
                    <a:cubicBezTo>
                      <a:pt x="31" y="228"/>
                      <a:pt x="31" y="226"/>
                      <a:pt x="32" y="224"/>
                    </a:cubicBezTo>
                    <a:cubicBezTo>
                      <a:pt x="33" y="218"/>
                      <a:pt x="38" y="213"/>
                      <a:pt x="44" y="211"/>
                    </a:cubicBezTo>
                    <a:cubicBezTo>
                      <a:pt x="65" y="205"/>
                      <a:pt x="65" y="205"/>
                      <a:pt x="65" y="205"/>
                    </a:cubicBezTo>
                    <a:cubicBezTo>
                      <a:pt x="27" y="205"/>
                      <a:pt x="27" y="205"/>
                      <a:pt x="27" y="205"/>
                    </a:cubicBezTo>
                    <a:cubicBezTo>
                      <a:pt x="26" y="201"/>
                      <a:pt x="26" y="198"/>
                      <a:pt x="25" y="195"/>
                    </a:cubicBezTo>
                    <a:cubicBezTo>
                      <a:pt x="25" y="189"/>
                      <a:pt x="24" y="186"/>
                      <a:pt x="24" y="181"/>
                    </a:cubicBezTo>
                    <a:cubicBezTo>
                      <a:pt x="24" y="154"/>
                      <a:pt x="31" y="89"/>
                      <a:pt x="97" y="89"/>
                    </a:cubicBezTo>
                    <a:cubicBezTo>
                      <a:pt x="101" y="89"/>
                      <a:pt x="105" y="89"/>
                      <a:pt x="108" y="90"/>
                    </a:cubicBezTo>
                    <a:cubicBezTo>
                      <a:pt x="114" y="91"/>
                      <a:pt x="120" y="88"/>
                      <a:pt x="122" y="82"/>
                    </a:cubicBezTo>
                    <a:cubicBezTo>
                      <a:pt x="135" y="47"/>
                      <a:pt x="165" y="23"/>
                      <a:pt x="198" y="23"/>
                    </a:cubicBezTo>
                    <a:cubicBezTo>
                      <a:pt x="233" y="23"/>
                      <a:pt x="269" y="50"/>
                      <a:pt x="269" y="95"/>
                    </a:cubicBezTo>
                    <a:cubicBezTo>
                      <a:pt x="269" y="98"/>
                      <a:pt x="270" y="101"/>
                      <a:pt x="272" y="103"/>
                    </a:cubicBezTo>
                    <a:cubicBezTo>
                      <a:pt x="275" y="105"/>
                      <a:pt x="278" y="107"/>
                      <a:pt x="281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326" y="106"/>
                      <a:pt x="350" y="136"/>
                      <a:pt x="350" y="181"/>
                    </a:cubicBezTo>
                    <a:cubicBezTo>
                      <a:pt x="350" y="186"/>
                      <a:pt x="350" y="189"/>
                      <a:pt x="349" y="194"/>
                    </a:cubicBezTo>
                    <a:cubicBezTo>
                      <a:pt x="348" y="197"/>
                      <a:pt x="348" y="200"/>
                      <a:pt x="347" y="205"/>
                    </a:cubicBezTo>
                    <a:cubicBezTo>
                      <a:pt x="304" y="205"/>
                      <a:pt x="304" y="205"/>
                      <a:pt x="304" y="205"/>
                    </a:cubicBezTo>
                    <a:cubicBezTo>
                      <a:pt x="301" y="205"/>
                      <a:pt x="298" y="207"/>
                      <a:pt x="296" y="210"/>
                    </a:cubicBezTo>
                    <a:cubicBezTo>
                      <a:pt x="293" y="212"/>
                      <a:pt x="292" y="216"/>
                      <a:pt x="293" y="219"/>
                    </a:cubicBezTo>
                    <a:cubicBezTo>
                      <a:pt x="296" y="244"/>
                      <a:pt x="296" y="244"/>
                      <a:pt x="296" y="244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3" y="206"/>
                      <a:pt x="241" y="205"/>
                      <a:pt x="238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8" y="206"/>
                      <a:pt x="157" y="207"/>
                      <a:pt x="157" y="207"/>
                    </a:cubicBezTo>
                    <a:cubicBezTo>
                      <a:pt x="152" y="230"/>
                      <a:pt x="152" y="230"/>
                      <a:pt x="152" y="230"/>
                    </a:cubicBezTo>
                    <a:cubicBezTo>
                      <a:pt x="235" y="230"/>
                      <a:pt x="235" y="230"/>
                      <a:pt x="235" y="230"/>
                    </a:cubicBezTo>
                    <a:cubicBezTo>
                      <a:pt x="305" y="277"/>
                      <a:pt x="305" y="277"/>
                      <a:pt x="305" y="277"/>
                    </a:cubicBezTo>
                    <a:cubicBezTo>
                      <a:pt x="310" y="281"/>
                      <a:pt x="324" y="285"/>
                      <a:pt x="324" y="268"/>
                    </a:cubicBezTo>
                    <a:cubicBezTo>
                      <a:pt x="324" y="266"/>
                      <a:pt x="318" y="230"/>
                      <a:pt x="318" y="230"/>
                    </a:cubicBezTo>
                    <a:cubicBezTo>
                      <a:pt x="357" y="230"/>
                      <a:pt x="357" y="230"/>
                      <a:pt x="357" y="230"/>
                    </a:cubicBezTo>
                    <a:cubicBezTo>
                      <a:pt x="363" y="230"/>
                      <a:pt x="368" y="225"/>
                      <a:pt x="369" y="219"/>
                    </a:cubicBezTo>
                    <a:cubicBezTo>
                      <a:pt x="370" y="209"/>
                      <a:pt x="374" y="188"/>
                      <a:pt x="374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7129463" y="3478213"/>
                <a:ext cx="428625" cy="434975"/>
              </a:xfrm>
              <a:custGeom>
                <a:avLst/>
                <a:gdLst>
                  <a:gd name="T0" fmla="*/ 42 w 114"/>
                  <a:gd name="T1" fmla="*/ 37 h 115"/>
                  <a:gd name="T2" fmla="*/ 4 w 114"/>
                  <a:gd name="T3" fmla="*/ 77 h 115"/>
                  <a:gd name="T4" fmla="*/ 4 w 114"/>
                  <a:gd name="T5" fmla="*/ 91 h 115"/>
                  <a:gd name="T6" fmla="*/ 25 w 114"/>
                  <a:gd name="T7" fmla="*/ 111 h 115"/>
                  <a:gd name="T8" fmla="*/ 39 w 114"/>
                  <a:gd name="T9" fmla="*/ 110 h 115"/>
                  <a:gd name="T10" fmla="*/ 77 w 114"/>
                  <a:gd name="T11" fmla="*/ 70 h 115"/>
                  <a:gd name="T12" fmla="*/ 81 w 114"/>
                  <a:gd name="T13" fmla="*/ 74 h 115"/>
                  <a:gd name="T14" fmla="*/ 93 w 114"/>
                  <a:gd name="T15" fmla="*/ 77 h 115"/>
                  <a:gd name="T16" fmla="*/ 101 w 114"/>
                  <a:gd name="T17" fmla="*/ 68 h 115"/>
                  <a:gd name="T18" fmla="*/ 113 w 114"/>
                  <a:gd name="T19" fmla="*/ 14 h 115"/>
                  <a:gd name="T20" fmla="*/ 110 w 114"/>
                  <a:gd name="T21" fmla="*/ 4 h 115"/>
                  <a:gd name="T22" fmla="*/ 99 w 114"/>
                  <a:gd name="T23" fmla="*/ 1 h 115"/>
                  <a:gd name="T24" fmla="*/ 46 w 114"/>
                  <a:gd name="T25" fmla="*/ 16 h 115"/>
                  <a:gd name="T26" fmla="*/ 38 w 114"/>
                  <a:gd name="T27" fmla="*/ 24 h 115"/>
                  <a:gd name="T28" fmla="*/ 41 w 114"/>
                  <a:gd name="T29" fmla="*/ 35 h 115"/>
                  <a:gd name="T30" fmla="*/ 42 w 114"/>
                  <a:gd name="T31" fmla="*/ 3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4" h="115">
                    <a:moveTo>
                      <a:pt x="42" y="37"/>
                    </a:moveTo>
                    <a:cubicBezTo>
                      <a:pt x="4" y="77"/>
                      <a:pt x="4" y="77"/>
                      <a:pt x="4" y="77"/>
                    </a:cubicBezTo>
                    <a:cubicBezTo>
                      <a:pt x="0" y="81"/>
                      <a:pt x="0" y="87"/>
                      <a:pt x="4" y="91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9" y="115"/>
                      <a:pt x="35" y="114"/>
                      <a:pt x="39" y="11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4" y="77"/>
                      <a:pt x="89" y="78"/>
                      <a:pt x="93" y="77"/>
                    </a:cubicBezTo>
                    <a:cubicBezTo>
                      <a:pt x="97" y="76"/>
                      <a:pt x="100" y="72"/>
                      <a:pt x="101" y="68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4" y="11"/>
                      <a:pt x="113" y="6"/>
                      <a:pt x="110" y="4"/>
                    </a:cubicBezTo>
                    <a:cubicBezTo>
                      <a:pt x="107" y="1"/>
                      <a:pt x="103" y="0"/>
                      <a:pt x="99" y="1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2" y="17"/>
                      <a:pt x="39" y="20"/>
                      <a:pt x="38" y="24"/>
                    </a:cubicBezTo>
                    <a:cubicBezTo>
                      <a:pt x="36" y="28"/>
                      <a:pt x="38" y="32"/>
                      <a:pt x="41" y="35"/>
                    </a:cubicBezTo>
                    <a:lnTo>
                      <a:pt x="4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" name="组合 35"/>
          <p:cNvGrpSpPr/>
          <p:nvPr/>
        </p:nvGrpSpPr>
        <p:grpSpPr>
          <a:xfrm>
            <a:off x="6709093" y="4196659"/>
            <a:ext cx="929038" cy="929038"/>
            <a:chOff x="9123359" y="2539955"/>
            <a:chExt cx="1289627" cy="1289627"/>
          </a:xfrm>
        </p:grpSpPr>
        <p:sp>
          <p:nvSpPr>
            <p:cNvPr id="40" name="椭圆 30"/>
            <p:cNvSpPr/>
            <p:nvPr/>
          </p:nvSpPr>
          <p:spPr>
            <a:xfrm>
              <a:off x="9123359" y="2539955"/>
              <a:ext cx="1289627" cy="12896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Times New Roman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组 43"/>
            <p:cNvGrpSpPr/>
            <p:nvPr/>
          </p:nvGrpSpPr>
          <p:grpSpPr>
            <a:xfrm>
              <a:off x="9472899" y="2790936"/>
              <a:ext cx="781046" cy="787664"/>
              <a:chOff x="4049713" y="4772025"/>
              <a:chExt cx="1498599" cy="1511300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42" name="Freeform 47"/>
              <p:cNvSpPr>
                <a:spLocks noEditPoints="1"/>
              </p:cNvSpPr>
              <p:nvPr/>
            </p:nvSpPr>
            <p:spPr bwMode="auto">
              <a:xfrm>
                <a:off x="4049713" y="4772025"/>
                <a:ext cx="1003300" cy="1511300"/>
              </a:xfrm>
              <a:custGeom>
                <a:avLst/>
                <a:gdLst>
                  <a:gd name="T0" fmla="*/ 250 w 267"/>
                  <a:gd name="T1" fmla="*/ 383 h 400"/>
                  <a:gd name="T2" fmla="*/ 17 w 267"/>
                  <a:gd name="T3" fmla="*/ 383 h 400"/>
                  <a:gd name="T4" fmla="*/ 17 w 267"/>
                  <a:gd name="T5" fmla="*/ 17 h 400"/>
                  <a:gd name="T6" fmla="*/ 180 w 267"/>
                  <a:gd name="T7" fmla="*/ 17 h 400"/>
                  <a:gd name="T8" fmla="*/ 180 w 267"/>
                  <a:gd name="T9" fmla="*/ 94 h 400"/>
                  <a:gd name="T10" fmla="*/ 250 w 267"/>
                  <a:gd name="T11" fmla="*/ 94 h 400"/>
                  <a:gd name="T12" fmla="*/ 250 w 267"/>
                  <a:gd name="T13" fmla="*/ 174 h 400"/>
                  <a:gd name="T14" fmla="*/ 267 w 267"/>
                  <a:gd name="T15" fmla="*/ 157 h 400"/>
                  <a:gd name="T16" fmla="*/ 267 w 267"/>
                  <a:gd name="T17" fmla="*/ 69 h 400"/>
                  <a:gd name="T18" fmla="*/ 198 w 267"/>
                  <a:gd name="T19" fmla="*/ 0 h 400"/>
                  <a:gd name="T20" fmla="*/ 0 w 267"/>
                  <a:gd name="T21" fmla="*/ 0 h 400"/>
                  <a:gd name="T22" fmla="*/ 0 w 267"/>
                  <a:gd name="T23" fmla="*/ 400 h 400"/>
                  <a:gd name="T24" fmla="*/ 267 w 267"/>
                  <a:gd name="T25" fmla="*/ 400 h 400"/>
                  <a:gd name="T26" fmla="*/ 267 w 267"/>
                  <a:gd name="T27" fmla="*/ 307 h 400"/>
                  <a:gd name="T28" fmla="*/ 250 w 267"/>
                  <a:gd name="T29" fmla="*/ 324 h 400"/>
                  <a:gd name="T30" fmla="*/ 250 w 267"/>
                  <a:gd name="T31" fmla="*/ 383 h 400"/>
                  <a:gd name="T32" fmla="*/ 197 w 267"/>
                  <a:gd name="T33" fmla="*/ 23 h 400"/>
                  <a:gd name="T34" fmla="*/ 250 w 267"/>
                  <a:gd name="T35" fmla="*/ 76 h 400"/>
                  <a:gd name="T36" fmla="*/ 250 w 267"/>
                  <a:gd name="T37" fmla="*/ 77 h 400"/>
                  <a:gd name="T38" fmla="*/ 197 w 267"/>
                  <a:gd name="T39" fmla="*/ 77 h 400"/>
                  <a:gd name="T40" fmla="*/ 197 w 267"/>
                  <a:gd name="T41" fmla="*/ 23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7" h="400">
                    <a:moveTo>
                      <a:pt x="250" y="383"/>
                    </a:moveTo>
                    <a:cubicBezTo>
                      <a:pt x="17" y="383"/>
                      <a:pt x="17" y="383"/>
                      <a:pt x="17" y="383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0" y="174"/>
                      <a:pt x="250" y="174"/>
                      <a:pt x="250" y="174"/>
                    </a:cubicBezTo>
                    <a:cubicBezTo>
                      <a:pt x="267" y="157"/>
                      <a:pt x="267" y="157"/>
                      <a:pt x="267" y="157"/>
                    </a:cubicBezTo>
                    <a:cubicBezTo>
                      <a:pt x="267" y="69"/>
                      <a:pt x="267" y="69"/>
                      <a:pt x="267" y="6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67" y="400"/>
                      <a:pt x="267" y="400"/>
                      <a:pt x="267" y="400"/>
                    </a:cubicBezTo>
                    <a:cubicBezTo>
                      <a:pt x="267" y="307"/>
                      <a:pt x="267" y="307"/>
                      <a:pt x="267" y="307"/>
                    </a:cubicBezTo>
                    <a:cubicBezTo>
                      <a:pt x="250" y="324"/>
                      <a:pt x="250" y="324"/>
                      <a:pt x="250" y="324"/>
                    </a:cubicBezTo>
                    <a:cubicBezTo>
                      <a:pt x="250" y="383"/>
                      <a:pt x="250" y="383"/>
                      <a:pt x="250" y="383"/>
                    </a:cubicBezTo>
                    <a:close/>
                    <a:moveTo>
                      <a:pt x="197" y="23"/>
                    </a:moveTo>
                    <a:cubicBezTo>
                      <a:pt x="250" y="76"/>
                      <a:pt x="250" y="76"/>
                      <a:pt x="250" y="76"/>
                    </a:cubicBezTo>
                    <a:cubicBezTo>
                      <a:pt x="250" y="77"/>
                      <a:pt x="250" y="77"/>
                      <a:pt x="250" y="77"/>
                    </a:cubicBezTo>
                    <a:cubicBezTo>
                      <a:pt x="197" y="77"/>
                      <a:pt x="197" y="77"/>
                      <a:pt x="197" y="77"/>
                    </a:cubicBezTo>
                    <a:cubicBezTo>
                      <a:pt x="197" y="77"/>
                      <a:pt x="197" y="23"/>
                      <a:pt x="19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 48"/>
              <p:cNvSpPr>
                <a:spLocks noEditPoints="1"/>
              </p:cNvSpPr>
              <p:nvPr/>
            </p:nvSpPr>
            <p:spPr bwMode="auto">
              <a:xfrm>
                <a:off x="4159250" y="5240338"/>
                <a:ext cx="250825" cy="242888"/>
              </a:xfrm>
              <a:custGeom>
                <a:avLst/>
                <a:gdLst>
                  <a:gd name="T0" fmla="*/ 0 w 158"/>
                  <a:gd name="T1" fmla="*/ 153 h 153"/>
                  <a:gd name="T2" fmla="*/ 47 w 158"/>
                  <a:gd name="T3" fmla="*/ 153 h 153"/>
                  <a:gd name="T4" fmla="*/ 54 w 158"/>
                  <a:gd name="T5" fmla="*/ 131 h 153"/>
                  <a:gd name="T6" fmla="*/ 102 w 158"/>
                  <a:gd name="T7" fmla="*/ 131 h 153"/>
                  <a:gd name="T8" fmla="*/ 109 w 158"/>
                  <a:gd name="T9" fmla="*/ 153 h 153"/>
                  <a:gd name="T10" fmla="*/ 158 w 158"/>
                  <a:gd name="T11" fmla="*/ 153 h 153"/>
                  <a:gd name="T12" fmla="*/ 102 w 158"/>
                  <a:gd name="T13" fmla="*/ 0 h 153"/>
                  <a:gd name="T14" fmla="*/ 57 w 158"/>
                  <a:gd name="T15" fmla="*/ 0 h 153"/>
                  <a:gd name="T16" fmla="*/ 0 w 158"/>
                  <a:gd name="T17" fmla="*/ 153 h 153"/>
                  <a:gd name="T18" fmla="*/ 78 w 158"/>
                  <a:gd name="T19" fmla="*/ 50 h 153"/>
                  <a:gd name="T20" fmla="*/ 80 w 158"/>
                  <a:gd name="T21" fmla="*/ 50 h 153"/>
                  <a:gd name="T22" fmla="*/ 92 w 158"/>
                  <a:gd name="T23" fmla="*/ 98 h 153"/>
                  <a:gd name="T24" fmla="*/ 64 w 158"/>
                  <a:gd name="T25" fmla="*/ 98 h 153"/>
                  <a:gd name="T26" fmla="*/ 78 w 158"/>
                  <a:gd name="T27" fmla="*/ 5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8" h="153">
                    <a:moveTo>
                      <a:pt x="0" y="153"/>
                    </a:moveTo>
                    <a:lnTo>
                      <a:pt x="47" y="153"/>
                    </a:lnTo>
                    <a:lnTo>
                      <a:pt x="54" y="131"/>
                    </a:lnTo>
                    <a:lnTo>
                      <a:pt x="102" y="131"/>
                    </a:lnTo>
                    <a:lnTo>
                      <a:pt x="109" y="153"/>
                    </a:lnTo>
                    <a:lnTo>
                      <a:pt x="158" y="153"/>
                    </a:lnTo>
                    <a:lnTo>
                      <a:pt x="102" y="0"/>
                    </a:lnTo>
                    <a:lnTo>
                      <a:pt x="57" y="0"/>
                    </a:lnTo>
                    <a:lnTo>
                      <a:pt x="0" y="153"/>
                    </a:lnTo>
                    <a:close/>
                    <a:moveTo>
                      <a:pt x="78" y="50"/>
                    </a:moveTo>
                    <a:lnTo>
                      <a:pt x="80" y="50"/>
                    </a:lnTo>
                    <a:lnTo>
                      <a:pt x="92" y="98"/>
                    </a:lnTo>
                    <a:lnTo>
                      <a:pt x="64" y="98"/>
                    </a:lnTo>
                    <a:lnTo>
                      <a:pt x="78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 49"/>
              <p:cNvSpPr>
                <a:spLocks noEditPoints="1"/>
              </p:cNvSpPr>
              <p:nvPr/>
            </p:nvSpPr>
            <p:spPr bwMode="auto">
              <a:xfrm>
                <a:off x="4448175" y="5240338"/>
                <a:ext cx="225425" cy="242888"/>
              </a:xfrm>
              <a:custGeom>
                <a:avLst/>
                <a:gdLst>
                  <a:gd name="T0" fmla="*/ 54 w 60"/>
                  <a:gd name="T1" fmla="*/ 24 h 64"/>
                  <a:gd name="T2" fmla="*/ 56 w 60"/>
                  <a:gd name="T3" fmla="*/ 16 h 64"/>
                  <a:gd name="T4" fmla="*/ 55 w 60"/>
                  <a:gd name="T5" fmla="*/ 11 h 64"/>
                  <a:gd name="T6" fmla="*/ 52 w 60"/>
                  <a:gd name="T7" fmla="*/ 5 h 64"/>
                  <a:gd name="T8" fmla="*/ 46 w 60"/>
                  <a:gd name="T9" fmla="*/ 1 h 64"/>
                  <a:gd name="T10" fmla="*/ 36 w 60"/>
                  <a:gd name="T11" fmla="*/ 0 h 64"/>
                  <a:gd name="T12" fmla="*/ 0 w 60"/>
                  <a:gd name="T13" fmla="*/ 0 h 64"/>
                  <a:gd name="T14" fmla="*/ 0 w 60"/>
                  <a:gd name="T15" fmla="*/ 64 h 64"/>
                  <a:gd name="T16" fmla="*/ 37 w 60"/>
                  <a:gd name="T17" fmla="*/ 64 h 64"/>
                  <a:gd name="T18" fmla="*/ 45 w 60"/>
                  <a:gd name="T19" fmla="*/ 63 h 64"/>
                  <a:gd name="T20" fmla="*/ 52 w 60"/>
                  <a:gd name="T21" fmla="*/ 59 h 64"/>
                  <a:gd name="T22" fmla="*/ 58 w 60"/>
                  <a:gd name="T23" fmla="*/ 53 h 64"/>
                  <a:gd name="T24" fmla="*/ 60 w 60"/>
                  <a:gd name="T25" fmla="*/ 45 h 64"/>
                  <a:gd name="T26" fmla="*/ 59 w 60"/>
                  <a:gd name="T27" fmla="*/ 38 h 64"/>
                  <a:gd name="T28" fmla="*/ 56 w 60"/>
                  <a:gd name="T29" fmla="*/ 34 h 64"/>
                  <a:gd name="T30" fmla="*/ 53 w 60"/>
                  <a:gd name="T31" fmla="*/ 31 h 64"/>
                  <a:gd name="T32" fmla="*/ 48 w 60"/>
                  <a:gd name="T33" fmla="*/ 29 h 64"/>
                  <a:gd name="T34" fmla="*/ 54 w 60"/>
                  <a:gd name="T35" fmla="*/ 24 h 64"/>
                  <a:gd name="T36" fmla="*/ 20 w 60"/>
                  <a:gd name="T37" fmla="*/ 15 h 64"/>
                  <a:gd name="T38" fmla="*/ 31 w 60"/>
                  <a:gd name="T39" fmla="*/ 15 h 64"/>
                  <a:gd name="T40" fmla="*/ 36 w 60"/>
                  <a:gd name="T41" fmla="*/ 16 h 64"/>
                  <a:gd name="T42" fmla="*/ 37 w 60"/>
                  <a:gd name="T43" fmla="*/ 20 h 64"/>
                  <a:gd name="T44" fmla="*/ 36 w 60"/>
                  <a:gd name="T45" fmla="*/ 24 h 64"/>
                  <a:gd name="T46" fmla="*/ 31 w 60"/>
                  <a:gd name="T47" fmla="*/ 25 h 64"/>
                  <a:gd name="T48" fmla="*/ 20 w 60"/>
                  <a:gd name="T49" fmla="*/ 25 h 64"/>
                  <a:gd name="T50" fmla="*/ 20 w 60"/>
                  <a:gd name="T51" fmla="*/ 15 h 64"/>
                  <a:gd name="T52" fmla="*/ 39 w 60"/>
                  <a:gd name="T53" fmla="*/ 46 h 64"/>
                  <a:gd name="T54" fmla="*/ 37 w 60"/>
                  <a:gd name="T55" fmla="*/ 48 h 64"/>
                  <a:gd name="T56" fmla="*/ 35 w 60"/>
                  <a:gd name="T57" fmla="*/ 49 h 64"/>
                  <a:gd name="T58" fmla="*/ 32 w 60"/>
                  <a:gd name="T59" fmla="*/ 49 h 64"/>
                  <a:gd name="T60" fmla="*/ 20 w 60"/>
                  <a:gd name="T61" fmla="*/ 49 h 64"/>
                  <a:gd name="T62" fmla="*/ 20 w 60"/>
                  <a:gd name="T63" fmla="*/ 37 h 64"/>
                  <a:gd name="T64" fmla="*/ 33 w 60"/>
                  <a:gd name="T65" fmla="*/ 37 h 64"/>
                  <a:gd name="T66" fmla="*/ 40 w 60"/>
                  <a:gd name="T67" fmla="*/ 43 h 64"/>
                  <a:gd name="T68" fmla="*/ 39 w 60"/>
                  <a:gd name="T69" fmla="*/ 4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64">
                    <a:moveTo>
                      <a:pt x="54" y="24"/>
                    </a:moveTo>
                    <a:cubicBezTo>
                      <a:pt x="56" y="22"/>
                      <a:pt x="56" y="19"/>
                      <a:pt x="56" y="16"/>
                    </a:cubicBezTo>
                    <a:cubicBezTo>
                      <a:pt x="56" y="14"/>
                      <a:pt x="56" y="13"/>
                      <a:pt x="55" y="11"/>
                    </a:cubicBezTo>
                    <a:cubicBezTo>
                      <a:pt x="55" y="9"/>
                      <a:pt x="54" y="7"/>
                      <a:pt x="52" y="5"/>
                    </a:cubicBezTo>
                    <a:cubicBezTo>
                      <a:pt x="51" y="4"/>
                      <a:pt x="49" y="2"/>
                      <a:pt x="46" y="1"/>
                    </a:cubicBezTo>
                    <a:cubicBezTo>
                      <a:pt x="43" y="0"/>
                      <a:pt x="40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40" y="64"/>
                      <a:pt x="43" y="64"/>
                      <a:pt x="45" y="63"/>
                    </a:cubicBezTo>
                    <a:cubicBezTo>
                      <a:pt x="48" y="62"/>
                      <a:pt x="50" y="61"/>
                      <a:pt x="52" y="59"/>
                    </a:cubicBezTo>
                    <a:cubicBezTo>
                      <a:pt x="55" y="58"/>
                      <a:pt x="56" y="56"/>
                      <a:pt x="58" y="53"/>
                    </a:cubicBezTo>
                    <a:cubicBezTo>
                      <a:pt x="59" y="51"/>
                      <a:pt x="60" y="48"/>
                      <a:pt x="60" y="45"/>
                    </a:cubicBezTo>
                    <a:cubicBezTo>
                      <a:pt x="60" y="42"/>
                      <a:pt x="59" y="40"/>
                      <a:pt x="59" y="38"/>
                    </a:cubicBezTo>
                    <a:cubicBezTo>
                      <a:pt x="58" y="37"/>
                      <a:pt x="57" y="35"/>
                      <a:pt x="56" y="34"/>
                    </a:cubicBezTo>
                    <a:cubicBezTo>
                      <a:pt x="55" y="33"/>
                      <a:pt x="54" y="31"/>
                      <a:pt x="53" y="31"/>
                    </a:cubicBezTo>
                    <a:cubicBezTo>
                      <a:pt x="51" y="30"/>
                      <a:pt x="50" y="29"/>
                      <a:pt x="48" y="29"/>
                    </a:cubicBezTo>
                    <a:cubicBezTo>
                      <a:pt x="51" y="27"/>
                      <a:pt x="53" y="26"/>
                      <a:pt x="54" y="24"/>
                    </a:cubicBezTo>
                    <a:close/>
                    <a:moveTo>
                      <a:pt x="20" y="15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4" y="15"/>
                      <a:pt x="36" y="16"/>
                    </a:cubicBezTo>
                    <a:cubicBezTo>
                      <a:pt x="37" y="17"/>
                      <a:pt x="37" y="18"/>
                      <a:pt x="37" y="20"/>
                    </a:cubicBezTo>
                    <a:cubicBezTo>
                      <a:pt x="37" y="22"/>
                      <a:pt x="37" y="23"/>
                      <a:pt x="36" y="24"/>
                    </a:cubicBezTo>
                    <a:cubicBezTo>
                      <a:pt x="34" y="25"/>
                      <a:pt x="33" y="25"/>
                      <a:pt x="31" y="25"/>
                    </a:cubicBezTo>
                    <a:cubicBezTo>
                      <a:pt x="20" y="25"/>
                      <a:pt x="20" y="25"/>
                      <a:pt x="20" y="25"/>
                    </a:cubicBezTo>
                    <a:lnTo>
                      <a:pt x="20" y="15"/>
                    </a:lnTo>
                    <a:close/>
                    <a:moveTo>
                      <a:pt x="39" y="46"/>
                    </a:moveTo>
                    <a:cubicBezTo>
                      <a:pt x="39" y="47"/>
                      <a:pt x="38" y="47"/>
                      <a:pt x="37" y="48"/>
                    </a:cubicBezTo>
                    <a:cubicBezTo>
                      <a:pt x="37" y="48"/>
                      <a:pt x="36" y="48"/>
                      <a:pt x="35" y="49"/>
                    </a:cubicBezTo>
                    <a:cubicBezTo>
                      <a:pt x="34" y="49"/>
                      <a:pt x="33" y="49"/>
                      <a:pt x="32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7" y="37"/>
                      <a:pt x="40" y="39"/>
                      <a:pt x="40" y="43"/>
                    </a:cubicBezTo>
                    <a:cubicBezTo>
                      <a:pt x="40" y="44"/>
                      <a:pt x="39" y="45"/>
                      <a:pt x="3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 50"/>
              <p:cNvSpPr/>
              <p:nvPr/>
            </p:nvSpPr>
            <p:spPr bwMode="auto">
              <a:xfrm>
                <a:off x="4706938" y="5233988"/>
                <a:ext cx="236537" cy="255588"/>
              </a:xfrm>
              <a:custGeom>
                <a:avLst/>
                <a:gdLst>
                  <a:gd name="T0" fmla="*/ 23 w 63"/>
                  <a:gd name="T1" fmla="*/ 22 h 68"/>
                  <a:gd name="T2" fmla="*/ 27 w 63"/>
                  <a:gd name="T3" fmla="*/ 18 h 68"/>
                  <a:gd name="T4" fmla="*/ 33 w 63"/>
                  <a:gd name="T5" fmla="*/ 16 h 68"/>
                  <a:gd name="T6" fmla="*/ 38 w 63"/>
                  <a:gd name="T7" fmla="*/ 17 h 68"/>
                  <a:gd name="T8" fmla="*/ 41 w 63"/>
                  <a:gd name="T9" fmla="*/ 20 h 68"/>
                  <a:gd name="T10" fmla="*/ 42 w 63"/>
                  <a:gd name="T11" fmla="*/ 23 h 68"/>
                  <a:gd name="T12" fmla="*/ 43 w 63"/>
                  <a:gd name="T13" fmla="*/ 26 h 68"/>
                  <a:gd name="T14" fmla="*/ 62 w 63"/>
                  <a:gd name="T15" fmla="*/ 26 h 68"/>
                  <a:gd name="T16" fmla="*/ 54 w 63"/>
                  <a:gd name="T17" fmla="*/ 7 h 68"/>
                  <a:gd name="T18" fmla="*/ 33 w 63"/>
                  <a:gd name="T19" fmla="*/ 0 h 68"/>
                  <a:gd name="T20" fmla="*/ 20 w 63"/>
                  <a:gd name="T21" fmla="*/ 3 h 68"/>
                  <a:gd name="T22" fmla="*/ 9 w 63"/>
                  <a:gd name="T23" fmla="*/ 10 h 68"/>
                  <a:gd name="T24" fmla="*/ 3 w 63"/>
                  <a:gd name="T25" fmla="*/ 20 h 68"/>
                  <a:gd name="T26" fmla="*/ 0 w 63"/>
                  <a:gd name="T27" fmla="*/ 34 h 68"/>
                  <a:gd name="T28" fmla="*/ 2 w 63"/>
                  <a:gd name="T29" fmla="*/ 47 h 68"/>
                  <a:gd name="T30" fmla="*/ 9 w 63"/>
                  <a:gd name="T31" fmla="*/ 58 h 68"/>
                  <a:gd name="T32" fmla="*/ 19 w 63"/>
                  <a:gd name="T33" fmla="*/ 65 h 68"/>
                  <a:gd name="T34" fmla="*/ 33 w 63"/>
                  <a:gd name="T35" fmla="*/ 68 h 68"/>
                  <a:gd name="T36" fmla="*/ 46 w 63"/>
                  <a:gd name="T37" fmla="*/ 66 h 68"/>
                  <a:gd name="T38" fmla="*/ 55 w 63"/>
                  <a:gd name="T39" fmla="*/ 59 h 68"/>
                  <a:gd name="T40" fmla="*/ 61 w 63"/>
                  <a:gd name="T41" fmla="*/ 51 h 68"/>
                  <a:gd name="T42" fmla="*/ 63 w 63"/>
                  <a:gd name="T43" fmla="*/ 41 h 68"/>
                  <a:gd name="T44" fmla="*/ 43 w 63"/>
                  <a:gd name="T45" fmla="*/ 41 h 68"/>
                  <a:gd name="T46" fmla="*/ 42 w 63"/>
                  <a:gd name="T47" fmla="*/ 45 h 68"/>
                  <a:gd name="T48" fmla="*/ 40 w 63"/>
                  <a:gd name="T49" fmla="*/ 49 h 68"/>
                  <a:gd name="T50" fmla="*/ 37 w 63"/>
                  <a:gd name="T51" fmla="*/ 51 h 68"/>
                  <a:gd name="T52" fmla="*/ 33 w 63"/>
                  <a:gd name="T53" fmla="*/ 52 h 68"/>
                  <a:gd name="T54" fmla="*/ 27 w 63"/>
                  <a:gd name="T55" fmla="*/ 50 h 68"/>
                  <a:gd name="T56" fmla="*/ 23 w 63"/>
                  <a:gd name="T57" fmla="*/ 46 h 68"/>
                  <a:gd name="T58" fmla="*/ 21 w 63"/>
                  <a:gd name="T59" fmla="*/ 40 h 68"/>
                  <a:gd name="T60" fmla="*/ 20 w 63"/>
                  <a:gd name="T61" fmla="*/ 34 h 68"/>
                  <a:gd name="T62" fmla="*/ 21 w 63"/>
                  <a:gd name="T63" fmla="*/ 28 h 68"/>
                  <a:gd name="T64" fmla="*/ 23 w 63"/>
                  <a:gd name="T65" fmla="*/ 2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" h="68">
                    <a:moveTo>
                      <a:pt x="23" y="22"/>
                    </a:moveTo>
                    <a:cubicBezTo>
                      <a:pt x="24" y="20"/>
                      <a:pt x="25" y="19"/>
                      <a:pt x="27" y="18"/>
                    </a:cubicBezTo>
                    <a:cubicBezTo>
                      <a:pt x="28" y="17"/>
                      <a:pt x="30" y="16"/>
                      <a:pt x="33" y="16"/>
                    </a:cubicBezTo>
                    <a:cubicBezTo>
                      <a:pt x="35" y="16"/>
                      <a:pt x="36" y="17"/>
                      <a:pt x="38" y="17"/>
                    </a:cubicBezTo>
                    <a:cubicBezTo>
                      <a:pt x="39" y="18"/>
                      <a:pt x="40" y="19"/>
                      <a:pt x="41" y="20"/>
                    </a:cubicBezTo>
                    <a:cubicBezTo>
                      <a:pt x="41" y="21"/>
                      <a:pt x="42" y="22"/>
                      <a:pt x="42" y="23"/>
                    </a:cubicBezTo>
                    <a:cubicBezTo>
                      <a:pt x="43" y="24"/>
                      <a:pt x="43" y="25"/>
                      <a:pt x="43" y="26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18"/>
                      <a:pt x="59" y="11"/>
                      <a:pt x="54" y="7"/>
                    </a:cubicBezTo>
                    <a:cubicBezTo>
                      <a:pt x="49" y="3"/>
                      <a:pt x="42" y="0"/>
                      <a:pt x="33" y="0"/>
                    </a:cubicBezTo>
                    <a:cubicBezTo>
                      <a:pt x="28" y="0"/>
                      <a:pt x="24" y="1"/>
                      <a:pt x="20" y="3"/>
                    </a:cubicBezTo>
                    <a:cubicBezTo>
                      <a:pt x="16" y="4"/>
                      <a:pt x="12" y="7"/>
                      <a:pt x="9" y="10"/>
                    </a:cubicBezTo>
                    <a:cubicBezTo>
                      <a:pt x="6" y="13"/>
                      <a:pt x="4" y="16"/>
                      <a:pt x="3" y="20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0" y="39"/>
                      <a:pt x="1" y="43"/>
                      <a:pt x="2" y="47"/>
                    </a:cubicBezTo>
                    <a:cubicBezTo>
                      <a:pt x="4" y="52"/>
                      <a:pt x="6" y="55"/>
                      <a:pt x="9" y="58"/>
                    </a:cubicBezTo>
                    <a:cubicBezTo>
                      <a:pt x="12" y="61"/>
                      <a:pt x="15" y="63"/>
                      <a:pt x="19" y="65"/>
                    </a:cubicBezTo>
                    <a:cubicBezTo>
                      <a:pt x="23" y="67"/>
                      <a:pt x="28" y="68"/>
                      <a:pt x="33" y="68"/>
                    </a:cubicBezTo>
                    <a:cubicBezTo>
                      <a:pt x="38" y="68"/>
                      <a:pt x="42" y="67"/>
                      <a:pt x="46" y="66"/>
                    </a:cubicBezTo>
                    <a:cubicBezTo>
                      <a:pt x="49" y="64"/>
                      <a:pt x="52" y="62"/>
                      <a:pt x="55" y="59"/>
                    </a:cubicBezTo>
                    <a:cubicBezTo>
                      <a:pt x="57" y="57"/>
                      <a:pt x="59" y="54"/>
                      <a:pt x="61" y="51"/>
                    </a:cubicBezTo>
                    <a:cubicBezTo>
                      <a:pt x="62" y="48"/>
                      <a:pt x="63" y="44"/>
                      <a:pt x="63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3"/>
                      <a:pt x="42" y="44"/>
                      <a:pt x="42" y="45"/>
                    </a:cubicBezTo>
                    <a:cubicBezTo>
                      <a:pt x="41" y="47"/>
                      <a:pt x="41" y="48"/>
                      <a:pt x="40" y="49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6" y="52"/>
                      <a:pt x="34" y="52"/>
                      <a:pt x="33" y="52"/>
                    </a:cubicBezTo>
                    <a:cubicBezTo>
                      <a:pt x="30" y="52"/>
                      <a:pt x="28" y="51"/>
                      <a:pt x="27" y="50"/>
                    </a:cubicBezTo>
                    <a:cubicBezTo>
                      <a:pt x="25" y="49"/>
                      <a:pt x="24" y="48"/>
                      <a:pt x="23" y="46"/>
                    </a:cubicBezTo>
                    <a:cubicBezTo>
                      <a:pt x="22" y="45"/>
                      <a:pt x="21" y="43"/>
                      <a:pt x="21" y="40"/>
                    </a:cubicBezTo>
                    <a:cubicBezTo>
                      <a:pt x="20" y="38"/>
                      <a:pt x="20" y="36"/>
                      <a:pt x="20" y="34"/>
                    </a:cubicBezTo>
                    <a:cubicBezTo>
                      <a:pt x="20" y="32"/>
                      <a:pt x="20" y="30"/>
                      <a:pt x="21" y="28"/>
                    </a:cubicBezTo>
                    <a:cubicBezTo>
                      <a:pt x="21" y="25"/>
                      <a:pt x="22" y="24"/>
                      <a:pt x="2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 51"/>
              <p:cNvSpPr>
                <a:spLocks noEditPoints="1"/>
              </p:cNvSpPr>
              <p:nvPr/>
            </p:nvSpPr>
            <p:spPr bwMode="auto">
              <a:xfrm>
                <a:off x="4610100" y="5146675"/>
                <a:ext cx="938212" cy="952500"/>
              </a:xfrm>
              <a:custGeom>
                <a:avLst/>
                <a:gdLst>
                  <a:gd name="T0" fmla="*/ 475 w 591"/>
                  <a:gd name="T1" fmla="*/ 0 h 600"/>
                  <a:gd name="T2" fmla="*/ 378 w 591"/>
                  <a:gd name="T3" fmla="*/ 100 h 600"/>
                  <a:gd name="T4" fmla="*/ 378 w 591"/>
                  <a:gd name="T5" fmla="*/ 100 h 600"/>
                  <a:gd name="T6" fmla="*/ 80 w 591"/>
                  <a:gd name="T7" fmla="*/ 412 h 600"/>
                  <a:gd name="T8" fmla="*/ 0 w 591"/>
                  <a:gd name="T9" fmla="*/ 600 h 600"/>
                  <a:gd name="T10" fmla="*/ 194 w 591"/>
                  <a:gd name="T11" fmla="*/ 526 h 600"/>
                  <a:gd name="T12" fmla="*/ 494 w 591"/>
                  <a:gd name="T13" fmla="*/ 214 h 600"/>
                  <a:gd name="T14" fmla="*/ 494 w 591"/>
                  <a:gd name="T15" fmla="*/ 214 h 600"/>
                  <a:gd name="T16" fmla="*/ 591 w 591"/>
                  <a:gd name="T17" fmla="*/ 114 h 600"/>
                  <a:gd name="T18" fmla="*/ 475 w 591"/>
                  <a:gd name="T19" fmla="*/ 0 h 600"/>
                  <a:gd name="T20" fmla="*/ 187 w 591"/>
                  <a:gd name="T21" fmla="*/ 514 h 600"/>
                  <a:gd name="T22" fmla="*/ 75 w 591"/>
                  <a:gd name="T23" fmla="*/ 554 h 600"/>
                  <a:gd name="T24" fmla="*/ 47 w 591"/>
                  <a:gd name="T25" fmla="*/ 526 h 600"/>
                  <a:gd name="T26" fmla="*/ 92 w 591"/>
                  <a:gd name="T27" fmla="*/ 421 h 600"/>
                  <a:gd name="T28" fmla="*/ 104 w 591"/>
                  <a:gd name="T29" fmla="*/ 407 h 600"/>
                  <a:gd name="T30" fmla="*/ 101 w 591"/>
                  <a:gd name="T31" fmla="*/ 469 h 600"/>
                  <a:gd name="T32" fmla="*/ 144 w 591"/>
                  <a:gd name="T33" fmla="*/ 457 h 600"/>
                  <a:gd name="T34" fmla="*/ 137 w 591"/>
                  <a:gd name="T35" fmla="*/ 504 h 600"/>
                  <a:gd name="T36" fmla="*/ 196 w 591"/>
                  <a:gd name="T37" fmla="*/ 502 h 600"/>
                  <a:gd name="T38" fmla="*/ 187 w 591"/>
                  <a:gd name="T39" fmla="*/ 514 h 600"/>
                  <a:gd name="T40" fmla="*/ 440 w 591"/>
                  <a:gd name="T41" fmla="*/ 81 h 600"/>
                  <a:gd name="T42" fmla="*/ 475 w 591"/>
                  <a:gd name="T43" fmla="*/ 43 h 600"/>
                  <a:gd name="T44" fmla="*/ 548 w 591"/>
                  <a:gd name="T45" fmla="*/ 116 h 600"/>
                  <a:gd name="T46" fmla="*/ 513 w 591"/>
                  <a:gd name="T47" fmla="*/ 152 h 600"/>
                  <a:gd name="T48" fmla="*/ 440 w 591"/>
                  <a:gd name="T49" fmla="*/ 81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1" h="600">
                    <a:moveTo>
                      <a:pt x="475" y="0"/>
                    </a:moveTo>
                    <a:lnTo>
                      <a:pt x="378" y="100"/>
                    </a:lnTo>
                    <a:lnTo>
                      <a:pt x="378" y="100"/>
                    </a:lnTo>
                    <a:lnTo>
                      <a:pt x="80" y="412"/>
                    </a:lnTo>
                    <a:lnTo>
                      <a:pt x="0" y="600"/>
                    </a:lnTo>
                    <a:lnTo>
                      <a:pt x="194" y="526"/>
                    </a:lnTo>
                    <a:lnTo>
                      <a:pt x="494" y="214"/>
                    </a:lnTo>
                    <a:lnTo>
                      <a:pt x="494" y="214"/>
                    </a:lnTo>
                    <a:lnTo>
                      <a:pt x="591" y="114"/>
                    </a:lnTo>
                    <a:lnTo>
                      <a:pt x="475" y="0"/>
                    </a:lnTo>
                    <a:close/>
                    <a:moveTo>
                      <a:pt x="187" y="514"/>
                    </a:moveTo>
                    <a:lnTo>
                      <a:pt x="75" y="554"/>
                    </a:lnTo>
                    <a:lnTo>
                      <a:pt x="47" y="526"/>
                    </a:lnTo>
                    <a:lnTo>
                      <a:pt x="92" y="421"/>
                    </a:lnTo>
                    <a:lnTo>
                      <a:pt x="104" y="407"/>
                    </a:lnTo>
                    <a:lnTo>
                      <a:pt x="101" y="469"/>
                    </a:lnTo>
                    <a:lnTo>
                      <a:pt x="144" y="457"/>
                    </a:lnTo>
                    <a:lnTo>
                      <a:pt x="137" y="504"/>
                    </a:lnTo>
                    <a:lnTo>
                      <a:pt x="196" y="502"/>
                    </a:lnTo>
                    <a:lnTo>
                      <a:pt x="187" y="514"/>
                    </a:lnTo>
                    <a:close/>
                    <a:moveTo>
                      <a:pt x="440" y="81"/>
                    </a:moveTo>
                    <a:lnTo>
                      <a:pt x="475" y="43"/>
                    </a:lnTo>
                    <a:lnTo>
                      <a:pt x="548" y="116"/>
                    </a:lnTo>
                    <a:lnTo>
                      <a:pt x="513" y="152"/>
                    </a:lnTo>
                    <a:lnTo>
                      <a:pt x="440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latin typeface="Times New Roman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7655430" y="2412597"/>
            <a:ext cx="3166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Liên hệ với những ý 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tưởng</a:t>
            </a:r>
            <a:r>
              <a:rPr lang="en-US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đ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ã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được trình 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bày</a:t>
            </a:r>
            <a:endParaRPr lang="zh-CN" altLang="en-US" sz="2000" b="1" dirty="0">
              <a:solidFill>
                <a:srgbClr val="FFA2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60775" y="4304081"/>
            <a:ext cx="3457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Cho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phép sự tưởng tượng 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</a:t>
            </a:r>
            <a:r>
              <a:rPr lang="en-US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à 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liên 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tưởng </a:t>
            </a:r>
            <a:endParaRPr lang="vi-VN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41212" y="4226808"/>
            <a:ext cx="3164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Khuyến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khích số lượng các ý 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tưởng</a:t>
            </a:r>
            <a:endParaRPr lang="vi-VN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36028" y="2412597"/>
            <a:ext cx="3419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Không</a:t>
            </a: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 đánh giá và phê phán trong quá trình thu thập ý</a:t>
            </a:r>
            <a:b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</a:br>
            <a:r>
              <a:rPr lang="vi-VN" sz="2000" dirty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tưởng của các thành </a:t>
            </a:r>
            <a:r>
              <a:rPr lang="vi-VN" sz="2000" dirty="0" smtClean="0">
                <a:solidFill>
                  <a:schemeClr val="bg1"/>
                </a:solidFill>
                <a:latin typeface="Livvic" pitchFamily="2" charset="0"/>
                <a:cs typeface="Times New Roman" pitchFamily="18" charset="0"/>
              </a:rPr>
              <a:t>viên</a:t>
            </a:r>
            <a:endParaRPr lang="vi-VN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01" y="1188932"/>
            <a:ext cx="5086350" cy="4697938"/>
          </a:xfrm>
          <a:prstGeom prst="rect">
            <a:avLst/>
          </a:prstGeom>
        </p:spPr>
      </p:pic>
      <p:grpSp>
        <p:nvGrpSpPr>
          <p:cNvPr id="3" name="2"/>
          <p:cNvGrpSpPr/>
          <p:nvPr/>
        </p:nvGrpSpPr>
        <p:grpSpPr>
          <a:xfrm flipH="1">
            <a:off x="7016966" y="2181470"/>
            <a:ext cx="3315045" cy="4560038"/>
            <a:chOff x="4273550" y="536575"/>
            <a:chExt cx="1779587" cy="2447926"/>
          </a:xfrm>
        </p:grpSpPr>
        <p:sp>
          <p:nvSpPr>
            <p:cNvPr id="4" name="Freeform 71"/>
            <p:cNvSpPr/>
            <p:nvPr/>
          </p:nvSpPr>
          <p:spPr bwMode="auto">
            <a:xfrm>
              <a:off x="4641850" y="2887663"/>
              <a:ext cx="180975" cy="96838"/>
            </a:xfrm>
            <a:custGeom>
              <a:avLst/>
              <a:gdLst>
                <a:gd name="T0" fmla="*/ 18 w 48"/>
                <a:gd name="T1" fmla="*/ 2 h 26"/>
                <a:gd name="T2" fmla="*/ 18 w 48"/>
                <a:gd name="T3" fmla="*/ 12 h 26"/>
                <a:gd name="T4" fmla="*/ 48 w 48"/>
                <a:gd name="T5" fmla="*/ 26 h 26"/>
                <a:gd name="T6" fmla="*/ 0 w 48"/>
                <a:gd name="T7" fmla="*/ 26 h 26"/>
                <a:gd name="T8" fmla="*/ 6 w 48"/>
                <a:gd name="T9" fmla="*/ 4 h 26"/>
                <a:gd name="T10" fmla="*/ 12 w 48"/>
                <a:gd name="T11" fmla="*/ 0 h 26"/>
                <a:gd name="T12" fmla="*/ 18 w 48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7" y="14"/>
                    <a:pt x="48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 72"/>
            <p:cNvSpPr/>
            <p:nvPr/>
          </p:nvSpPr>
          <p:spPr bwMode="auto">
            <a:xfrm>
              <a:off x="4849813" y="2887663"/>
              <a:ext cx="176212" cy="96838"/>
            </a:xfrm>
            <a:custGeom>
              <a:avLst/>
              <a:gdLst>
                <a:gd name="T0" fmla="*/ 18 w 47"/>
                <a:gd name="T1" fmla="*/ 2 h 26"/>
                <a:gd name="T2" fmla="*/ 18 w 47"/>
                <a:gd name="T3" fmla="*/ 12 h 26"/>
                <a:gd name="T4" fmla="*/ 47 w 47"/>
                <a:gd name="T5" fmla="*/ 26 h 26"/>
                <a:gd name="T6" fmla="*/ 0 w 47"/>
                <a:gd name="T7" fmla="*/ 26 h 26"/>
                <a:gd name="T8" fmla="*/ 6 w 47"/>
                <a:gd name="T9" fmla="*/ 4 h 26"/>
                <a:gd name="T10" fmla="*/ 12 w 47"/>
                <a:gd name="T11" fmla="*/ 0 h 26"/>
                <a:gd name="T12" fmla="*/ 18 w 47"/>
                <a:gd name="T1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6">
                  <a:moveTo>
                    <a:pt x="18" y="2"/>
                  </a:moveTo>
                  <a:cubicBezTo>
                    <a:pt x="18" y="2"/>
                    <a:pt x="17" y="11"/>
                    <a:pt x="18" y="12"/>
                  </a:cubicBezTo>
                  <a:cubicBezTo>
                    <a:pt x="20" y="14"/>
                    <a:pt x="46" y="14"/>
                    <a:pt x="4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Freeform 73"/>
            <p:cNvSpPr/>
            <p:nvPr/>
          </p:nvSpPr>
          <p:spPr bwMode="auto">
            <a:xfrm>
              <a:off x="5232400" y="1041400"/>
              <a:ext cx="166687" cy="244475"/>
            </a:xfrm>
            <a:custGeom>
              <a:avLst/>
              <a:gdLst>
                <a:gd name="T0" fmla="*/ 44 w 44"/>
                <a:gd name="T1" fmla="*/ 27 h 65"/>
                <a:gd name="T2" fmla="*/ 24 w 44"/>
                <a:gd name="T3" fmla="*/ 65 h 65"/>
                <a:gd name="T4" fmla="*/ 1 w 44"/>
                <a:gd name="T5" fmla="*/ 37 h 65"/>
                <a:gd name="T6" fmla="*/ 0 w 44"/>
                <a:gd name="T7" fmla="*/ 4 h 65"/>
                <a:gd name="T8" fmla="*/ 17 w 44"/>
                <a:gd name="T9" fmla="*/ 2 h 65"/>
                <a:gd name="T10" fmla="*/ 44 w 44"/>
                <a:gd name="T11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5">
                  <a:moveTo>
                    <a:pt x="44" y="27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2" y="0"/>
                    <a:pt x="17" y="2"/>
                  </a:cubicBezTo>
                  <a:cubicBezTo>
                    <a:pt x="22" y="4"/>
                    <a:pt x="44" y="27"/>
                    <a:pt x="44" y="27"/>
                  </a:cubicBezTo>
                  <a:close/>
                </a:path>
              </a:pathLst>
            </a:custGeom>
            <a:solidFill>
              <a:srgbClr val="352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4"/>
            <p:cNvSpPr/>
            <p:nvPr/>
          </p:nvSpPr>
          <p:spPr bwMode="auto">
            <a:xfrm>
              <a:off x="4627563" y="2457450"/>
              <a:ext cx="217487" cy="474663"/>
            </a:xfrm>
            <a:custGeom>
              <a:avLst/>
              <a:gdLst>
                <a:gd name="T0" fmla="*/ 45 w 58"/>
                <a:gd name="T1" fmla="*/ 21 h 126"/>
                <a:gd name="T2" fmla="*/ 26 w 58"/>
                <a:gd name="T3" fmla="*/ 126 h 126"/>
                <a:gd name="T4" fmla="*/ 4 w 58"/>
                <a:gd name="T5" fmla="*/ 124 h 126"/>
                <a:gd name="T6" fmla="*/ 2 w 58"/>
                <a:gd name="T7" fmla="*/ 33 h 126"/>
                <a:gd name="T8" fmla="*/ 2 w 58"/>
                <a:gd name="T9" fmla="*/ 0 h 126"/>
                <a:gd name="T10" fmla="*/ 45 w 58"/>
                <a:gd name="T11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26">
                  <a:moveTo>
                    <a:pt x="45" y="21"/>
                  </a:moveTo>
                  <a:cubicBezTo>
                    <a:pt x="41" y="53"/>
                    <a:pt x="58" y="90"/>
                    <a:pt x="26" y="126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25" y="103"/>
                    <a:pt x="9" y="60"/>
                    <a:pt x="2" y="33"/>
                  </a:cubicBezTo>
                  <a:cubicBezTo>
                    <a:pt x="0" y="21"/>
                    <a:pt x="8" y="13"/>
                    <a:pt x="2" y="0"/>
                  </a:cubicBezTo>
                  <a:cubicBezTo>
                    <a:pt x="14" y="0"/>
                    <a:pt x="31" y="1"/>
                    <a:pt x="45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5"/>
            <p:cNvSpPr>
              <a:spLocks noChangeArrowheads="1"/>
            </p:cNvSpPr>
            <p:nvPr/>
          </p:nvSpPr>
          <p:spPr bwMode="auto">
            <a:xfrm>
              <a:off x="4627563" y="1944688"/>
              <a:ext cx="371475" cy="5318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76"/>
            <p:cNvSpPr/>
            <p:nvPr/>
          </p:nvSpPr>
          <p:spPr bwMode="auto">
            <a:xfrm>
              <a:off x="5262563" y="1741488"/>
              <a:ext cx="263525" cy="339725"/>
            </a:xfrm>
            <a:custGeom>
              <a:avLst/>
              <a:gdLst>
                <a:gd name="T0" fmla="*/ 0 w 70"/>
                <a:gd name="T1" fmla="*/ 81 h 90"/>
                <a:gd name="T2" fmla="*/ 26 w 70"/>
                <a:gd name="T3" fmla="*/ 34 h 90"/>
                <a:gd name="T4" fmla="*/ 37 w 70"/>
                <a:gd name="T5" fmla="*/ 4 h 90"/>
                <a:gd name="T6" fmla="*/ 70 w 70"/>
                <a:gd name="T7" fmla="*/ 1 h 90"/>
                <a:gd name="T8" fmla="*/ 46 w 70"/>
                <a:gd name="T9" fmla="*/ 22 h 90"/>
                <a:gd name="T10" fmla="*/ 68 w 70"/>
                <a:gd name="T11" fmla="*/ 22 h 90"/>
                <a:gd name="T12" fmla="*/ 63 w 70"/>
                <a:gd name="T13" fmla="*/ 62 h 90"/>
                <a:gd name="T14" fmla="*/ 13 w 70"/>
                <a:gd name="T15" fmla="*/ 90 h 90"/>
                <a:gd name="T16" fmla="*/ 0 w 70"/>
                <a:gd name="T17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90">
                  <a:moveTo>
                    <a:pt x="0" y="81"/>
                  </a:moveTo>
                  <a:cubicBezTo>
                    <a:pt x="0" y="81"/>
                    <a:pt x="25" y="43"/>
                    <a:pt x="26" y="34"/>
                  </a:cubicBezTo>
                  <a:cubicBezTo>
                    <a:pt x="27" y="29"/>
                    <a:pt x="30" y="15"/>
                    <a:pt x="37" y="4"/>
                  </a:cubicBezTo>
                  <a:cubicBezTo>
                    <a:pt x="39" y="0"/>
                    <a:pt x="69" y="1"/>
                    <a:pt x="70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 77"/>
            <p:cNvSpPr/>
            <p:nvPr/>
          </p:nvSpPr>
          <p:spPr bwMode="auto">
            <a:xfrm>
              <a:off x="5029200" y="1922463"/>
              <a:ext cx="381000" cy="257175"/>
            </a:xfrm>
            <a:custGeom>
              <a:avLst/>
              <a:gdLst>
                <a:gd name="T0" fmla="*/ 0 w 101"/>
                <a:gd name="T1" fmla="*/ 0 h 68"/>
                <a:gd name="T2" fmla="*/ 39 w 101"/>
                <a:gd name="T3" fmla="*/ 35 h 68"/>
                <a:gd name="T4" fmla="*/ 73 w 101"/>
                <a:gd name="T5" fmla="*/ 4 h 68"/>
                <a:gd name="T6" fmla="*/ 101 w 101"/>
                <a:gd name="T7" fmla="*/ 39 h 68"/>
                <a:gd name="T8" fmla="*/ 40 w 101"/>
                <a:gd name="T9" fmla="*/ 67 h 68"/>
                <a:gd name="T10" fmla="*/ 1 w 101"/>
                <a:gd name="T11" fmla="*/ 47 h 68"/>
                <a:gd name="T12" fmla="*/ 0 w 101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68">
                  <a:moveTo>
                    <a:pt x="0" y="0"/>
                  </a:moveTo>
                  <a:cubicBezTo>
                    <a:pt x="0" y="0"/>
                    <a:pt x="27" y="38"/>
                    <a:pt x="39" y="35"/>
                  </a:cubicBezTo>
                  <a:cubicBezTo>
                    <a:pt x="52" y="32"/>
                    <a:pt x="67" y="7"/>
                    <a:pt x="73" y="4"/>
                  </a:cubicBezTo>
                  <a:cubicBezTo>
                    <a:pt x="75" y="13"/>
                    <a:pt x="101" y="39"/>
                    <a:pt x="101" y="39"/>
                  </a:cubicBezTo>
                  <a:cubicBezTo>
                    <a:pt x="101" y="39"/>
                    <a:pt x="56" y="66"/>
                    <a:pt x="40" y="67"/>
                  </a:cubicBezTo>
                  <a:cubicBezTo>
                    <a:pt x="24" y="68"/>
                    <a:pt x="1" y="47"/>
                    <a:pt x="1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78"/>
            <p:cNvSpPr>
              <a:spLocks noChangeArrowheads="1"/>
            </p:cNvSpPr>
            <p:nvPr/>
          </p:nvSpPr>
          <p:spPr bwMode="auto">
            <a:xfrm>
              <a:off x="4635500" y="2435225"/>
              <a:ext cx="357187" cy="1428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79"/>
            <p:cNvSpPr/>
            <p:nvPr/>
          </p:nvSpPr>
          <p:spPr bwMode="auto">
            <a:xfrm>
              <a:off x="4438650" y="1873250"/>
              <a:ext cx="354012" cy="652463"/>
            </a:xfrm>
            <a:custGeom>
              <a:avLst/>
              <a:gdLst>
                <a:gd name="T0" fmla="*/ 94 w 94"/>
                <a:gd name="T1" fmla="*/ 4 h 173"/>
                <a:gd name="T2" fmla="*/ 71 w 94"/>
                <a:gd name="T3" fmla="*/ 173 h 173"/>
                <a:gd name="T4" fmla="*/ 0 w 94"/>
                <a:gd name="T5" fmla="*/ 150 h 173"/>
                <a:gd name="T6" fmla="*/ 56 w 94"/>
                <a:gd name="T7" fmla="*/ 5 h 173"/>
                <a:gd name="T8" fmla="*/ 94 w 94"/>
                <a:gd name="T9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73">
                  <a:moveTo>
                    <a:pt x="94" y="4"/>
                  </a:moveTo>
                  <a:cubicBezTo>
                    <a:pt x="93" y="68"/>
                    <a:pt x="84" y="134"/>
                    <a:pt x="71" y="173"/>
                  </a:cubicBezTo>
                  <a:cubicBezTo>
                    <a:pt x="47" y="166"/>
                    <a:pt x="24" y="158"/>
                    <a:pt x="0" y="150"/>
                  </a:cubicBezTo>
                  <a:cubicBezTo>
                    <a:pt x="25" y="111"/>
                    <a:pt x="46" y="65"/>
                    <a:pt x="56" y="5"/>
                  </a:cubicBezTo>
                  <a:cubicBezTo>
                    <a:pt x="66" y="4"/>
                    <a:pt x="82" y="0"/>
                    <a:pt x="94" y="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reeform 80"/>
            <p:cNvSpPr/>
            <p:nvPr/>
          </p:nvSpPr>
          <p:spPr bwMode="auto">
            <a:xfrm>
              <a:off x="4943475" y="1881188"/>
              <a:ext cx="222250" cy="644525"/>
            </a:xfrm>
            <a:custGeom>
              <a:avLst/>
              <a:gdLst>
                <a:gd name="T0" fmla="*/ 0 w 59"/>
                <a:gd name="T1" fmla="*/ 3 h 171"/>
                <a:gd name="T2" fmla="*/ 14 w 59"/>
                <a:gd name="T3" fmla="*/ 171 h 171"/>
                <a:gd name="T4" fmla="*/ 59 w 59"/>
                <a:gd name="T5" fmla="*/ 157 h 171"/>
                <a:gd name="T6" fmla="*/ 23 w 59"/>
                <a:gd name="T7" fmla="*/ 5 h 171"/>
                <a:gd name="T8" fmla="*/ 0 w 59"/>
                <a:gd name="T9" fmla="*/ 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71">
                  <a:moveTo>
                    <a:pt x="0" y="3"/>
                  </a:moveTo>
                  <a:cubicBezTo>
                    <a:pt x="1" y="67"/>
                    <a:pt x="6" y="130"/>
                    <a:pt x="14" y="171"/>
                  </a:cubicBezTo>
                  <a:cubicBezTo>
                    <a:pt x="29" y="166"/>
                    <a:pt x="44" y="162"/>
                    <a:pt x="59" y="157"/>
                  </a:cubicBezTo>
                  <a:cubicBezTo>
                    <a:pt x="43" y="114"/>
                    <a:pt x="30" y="66"/>
                    <a:pt x="23" y="5"/>
                  </a:cubicBezTo>
                  <a:cubicBezTo>
                    <a:pt x="15" y="5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81"/>
            <p:cNvSpPr/>
            <p:nvPr/>
          </p:nvSpPr>
          <p:spPr bwMode="auto">
            <a:xfrm>
              <a:off x="4503738" y="2336800"/>
              <a:ext cx="131762" cy="87313"/>
            </a:xfrm>
            <a:custGeom>
              <a:avLst/>
              <a:gdLst>
                <a:gd name="T0" fmla="*/ 16 w 83"/>
                <a:gd name="T1" fmla="*/ 0 h 55"/>
                <a:gd name="T2" fmla="*/ 0 w 83"/>
                <a:gd name="T3" fmla="*/ 19 h 55"/>
                <a:gd name="T4" fmla="*/ 73 w 83"/>
                <a:gd name="T5" fmla="*/ 55 h 55"/>
                <a:gd name="T6" fmla="*/ 83 w 83"/>
                <a:gd name="T7" fmla="*/ 12 h 55"/>
                <a:gd name="T8" fmla="*/ 16 w 83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55">
                  <a:moveTo>
                    <a:pt x="16" y="0"/>
                  </a:moveTo>
                  <a:lnTo>
                    <a:pt x="0" y="19"/>
                  </a:lnTo>
                  <a:lnTo>
                    <a:pt x="73" y="55"/>
                  </a:lnTo>
                  <a:lnTo>
                    <a:pt x="83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Freeform 82"/>
            <p:cNvSpPr/>
            <p:nvPr/>
          </p:nvSpPr>
          <p:spPr bwMode="auto">
            <a:xfrm>
              <a:off x="4784725" y="1716088"/>
              <a:ext cx="244475" cy="214313"/>
            </a:xfrm>
            <a:custGeom>
              <a:avLst/>
              <a:gdLst>
                <a:gd name="T0" fmla="*/ 0 w 154"/>
                <a:gd name="T1" fmla="*/ 9 h 135"/>
                <a:gd name="T2" fmla="*/ 147 w 154"/>
                <a:gd name="T3" fmla="*/ 0 h 135"/>
                <a:gd name="T4" fmla="*/ 154 w 154"/>
                <a:gd name="T5" fmla="*/ 125 h 135"/>
                <a:gd name="T6" fmla="*/ 7 w 154"/>
                <a:gd name="T7" fmla="*/ 135 h 135"/>
                <a:gd name="T8" fmla="*/ 0 w 154"/>
                <a:gd name="T9" fmla="*/ 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35">
                  <a:moveTo>
                    <a:pt x="0" y="9"/>
                  </a:moveTo>
                  <a:lnTo>
                    <a:pt x="147" y="0"/>
                  </a:lnTo>
                  <a:lnTo>
                    <a:pt x="154" y="125"/>
                  </a:lnTo>
                  <a:lnTo>
                    <a:pt x="7" y="135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DA7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83"/>
            <p:cNvSpPr/>
            <p:nvPr/>
          </p:nvSpPr>
          <p:spPr bwMode="auto">
            <a:xfrm>
              <a:off x="4699000" y="1922463"/>
              <a:ext cx="274637" cy="471488"/>
            </a:xfrm>
            <a:custGeom>
              <a:avLst/>
              <a:gdLst>
                <a:gd name="T0" fmla="*/ 46 w 73"/>
                <a:gd name="T1" fmla="*/ 0 h 125"/>
                <a:gd name="T2" fmla="*/ 36 w 73"/>
                <a:gd name="T3" fmla="*/ 22 h 125"/>
                <a:gd name="T4" fmla="*/ 46 w 73"/>
                <a:gd name="T5" fmla="*/ 33 h 125"/>
                <a:gd name="T6" fmla="*/ 0 w 73"/>
                <a:gd name="T7" fmla="*/ 105 h 125"/>
                <a:gd name="T8" fmla="*/ 21 w 73"/>
                <a:gd name="T9" fmla="*/ 125 h 125"/>
                <a:gd name="T10" fmla="*/ 40 w 73"/>
                <a:gd name="T11" fmla="*/ 114 h 125"/>
                <a:gd name="T12" fmla="*/ 62 w 73"/>
                <a:gd name="T13" fmla="*/ 33 h 125"/>
                <a:gd name="T14" fmla="*/ 73 w 73"/>
                <a:gd name="T15" fmla="*/ 22 h 125"/>
                <a:gd name="T16" fmla="*/ 62 w 73"/>
                <a:gd name="T17" fmla="*/ 0 h 125"/>
                <a:gd name="T18" fmla="*/ 54 w 73"/>
                <a:gd name="T19" fmla="*/ 1 h 125"/>
                <a:gd name="T20" fmla="*/ 46 w 73"/>
                <a:gd name="T2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25">
                  <a:moveTo>
                    <a:pt x="46" y="0"/>
                  </a:moveTo>
                  <a:cubicBezTo>
                    <a:pt x="43" y="7"/>
                    <a:pt x="39" y="15"/>
                    <a:pt x="36" y="22"/>
                  </a:cubicBezTo>
                  <a:cubicBezTo>
                    <a:pt x="39" y="25"/>
                    <a:pt x="43" y="29"/>
                    <a:pt x="46" y="33"/>
                  </a:cubicBezTo>
                  <a:cubicBezTo>
                    <a:pt x="26" y="54"/>
                    <a:pt x="2" y="72"/>
                    <a:pt x="0" y="105"/>
                  </a:cubicBezTo>
                  <a:cubicBezTo>
                    <a:pt x="7" y="112"/>
                    <a:pt x="14" y="119"/>
                    <a:pt x="21" y="125"/>
                  </a:cubicBezTo>
                  <a:cubicBezTo>
                    <a:pt x="27" y="122"/>
                    <a:pt x="34" y="118"/>
                    <a:pt x="40" y="114"/>
                  </a:cubicBezTo>
                  <a:cubicBezTo>
                    <a:pt x="35" y="90"/>
                    <a:pt x="50" y="61"/>
                    <a:pt x="62" y="33"/>
                  </a:cubicBezTo>
                  <a:cubicBezTo>
                    <a:pt x="66" y="29"/>
                    <a:pt x="69" y="25"/>
                    <a:pt x="73" y="22"/>
                  </a:cubicBezTo>
                  <a:cubicBezTo>
                    <a:pt x="69" y="15"/>
                    <a:pt x="66" y="7"/>
                    <a:pt x="62" y="0"/>
                  </a:cubicBezTo>
                  <a:cubicBezTo>
                    <a:pt x="60" y="1"/>
                    <a:pt x="57" y="1"/>
                    <a:pt x="54" y="1"/>
                  </a:cubicBezTo>
                  <a:cubicBezTo>
                    <a:pt x="52" y="1"/>
                    <a:pt x="49" y="1"/>
                    <a:pt x="46" y="0"/>
                  </a:cubicBezTo>
                  <a:close/>
                </a:path>
              </a:pathLst>
            </a:custGeom>
            <a:solidFill>
              <a:srgbClr val="D10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84"/>
            <p:cNvSpPr/>
            <p:nvPr/>
          </p:nvSpPr>
          <p:spPr bwMode="auto">
            <a:xfrm>
              <a:off x="4897438" y="1776413"/>
              <a:ext cx="180975" cy="225425"/>
            </a:xfrm>
            <a:custGeom>
              <a:avLst/>
              <a:gdLst>
                <a:gd name="T0" fmla="*/ 39 w 48"/>
                <a:gd name="T1" fmla="*/ 0 h 60"/>
                <a:gd name="T2" fmla="*/ 0 w 48"/>
                <a:gd name="T3" fmla="*/ 40 h 60"/>
                <a:gd name="T4" fmla="*/ 18 w 48"/>
                <a:gd name="T5" fmla="*/ 60 h 60"/>
                <a:gd name="T6" fmla="*/ 48 w 48"/>
                <a:gd name="T7" fmla="*/ 7 h 60"/>
                <a:gd name="T8" fmla="*/ 39 w 4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0">
                  <a:moveTo>
                    <a:pt x="39" y="0"/>
                  </a:moveTo>
                  <a:cubicBezTo>
                    <a:pt x="26" y="12"/>
                    <a:pt x="16" y="33"/>
                    <a:pt x="0" y="4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48" y="58"/>
                    <a:pt x="46" y="37"/>
                    <a:pt x="48" y="7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85"/>
            <p:cNvSpPr/>
            <p:nvPr/>
          </p:nvSpPr>
          <p:spPr bwMode="auto">
            <a:xfrm>
              <a:off x="4830763" y="2413000"/>
              <a:ext cx="192087" cy="519113"/>
            </a:xfrm>
            <a:custGeom>
              <a:avLst/>
              <a:gdLst>
                <a:gd name="T0" fmla="*/ 26 w 51"/>
                <a:gd name="T1" fmla="*/ 138 h 138"/>
                <a:gd name="T2" fmla="*/ 5 w 51"/>
                <a:gd name="T3" fmla="*/ 136 h 138"/>
                <a:gd name="T4" fmla="*/ 3 w 51"/>
                <a:gd name="T5" fmla="*/ 45 h 138"/>
                <a:gd name="T6" fmla="*/ 3 w 51"/>
                <a:gd name="T7" fmla="*/ 12 h 138"/>
                <a:gd name="T8" fmla="*/ 45 w 51"/>
                <a:gd name="T9" fmla="*/ 14 h 138"/>
                <a:gd name="T10" fmla="*/ 26 w 51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8">
                  <a:moveTo>
                    <a:pt x="26" y="138"/>
                  </a:moveTo>
                  <a:cubicBezTo>
                    <a:pt x="5" y="136"/>
                    <a:pt x="5" y="136"/>
                    <a:pt x="5" y="136"/>
                  </a:cubicBezTo>
                  <a:cubicBezTo>
                    <a:pt x="25" y="115"/>
                    <a:pt x="9" y="72"/>
                    <a:pt x="3" y="45"/>
                  </a:cubicBezTo>
                  <a:cubicBezTo>
                    <a:pt x="0" y="33"/>
                    <a:pt x="8" y="25"/>
                    <a:pt x="3" y="12"/>
                  </a:cubicBezTo>
                  <a:cubicBezTo>
                    <a:pt x="13" y="12"/>
                    <a:pt x="32" y="0"/>
                    <a:pt x="45" y="14"/>
                  </a:cubicBezTo>
                  <a:cubicBezTo>
                    <a:pt x="51" y="21"/>
                    <a:pt x="45" y="117"/>
                    <a:pt x="26" y="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Freeform 86"/>
            <p:cNvSpPr/>
            <p:nvPr/>
          </p:nvSpPr>
          <p:spPr bwMode="auto">
            <a:xfrm>
              <a:off x="4383088" y="2328863"/>
              <a:ext cx="206375" cy="295275"/>
            </a:xfrm>
            <a:custGeom>
              <a:avLst/>
              <a:gdLst>
                <a:gd name="T0" fmla="*/ 16 w 55"/>
                <a:gd name="T1" fmla="*/ 1 h 78"/>
                <a:gd name="T2" fmla="*/ 3 w 55"/>
                <a:gd name="T3" fmla="*/ 60 h 78"/>
                <a:gd name="T4" fmla="*/ 29 w 55"/>
                <a:gd name="T5" fmla="*/ 77 h 78"/>
                <a:gd name="T6" fmla="*/ 50 w 55"/>
                <a:gd name="T7" fmla="*/ 66 h 78"/>
                <a:gd name="T8" fmla="*/ 33 w 55"/>
                <a:gd name="T9" fmla="*/ 51 h 78"/>
                <a:gd name="T10" fmla="*/ 40 w 55"/>
                <a:gd name="T11" fmla="*/ 43 h 78"/>
                <a:gd name="T12" fmla="*/ 45 w 55"/>
                <a:gd name="T13" fmla="*/ 57 h 78"/>
                <a:gd name="T14" fmla="*/ 53 w 55"/>
                <a:gd name="T15" fmla="*/ 54 h 78"/>
                <a:gd name="T16" fmla="*/ 48 w 55"/>
                <a:gd name="T17" fmla="*/ 29 h 78"/>
                <a:gd name="T18" fmla="*/ 34 w 55"/>
                <a:gd name="T19" fmla="*/ 0 h 78"/>
                <a:gd name="T20" fmla="*/ 16 w 55"/>
                <a:gd name="T21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78">
                  <a:moveTo>
                    <a:pt x="16" y="1"/>
                  </a:moveTo>
                  <a:cubicBezTo>
                    <a:pt x="16" y="1"/>
                    <a:pt x="0" y="48"/>
                    <a:pt x="3" y="60"/>
                  </a:cubicBezTo>
                  <a:cubicBezTo>
                    <a:pt x="7" y="71"/>
                    <a:pt x="22" y="76"/>
                    <a:pt x="29" y="77"/>
                  </a:cubicBezTo>
                  <a:cubicBezTo>
                    <a:pt x="36" y="78"/>
                    <a:pt x="50" y="66"/>
                    <a:pt x="50" y="66"/>
                  </a:cubicBezTo>
                  <a:cubicBezTo>
                    <a:pt x="50" y="66"/>
                    <a:pt x="32" y="54"/>
                    <a:pt x="33" y="51"/>
                  </a:cubicBezTo>
                  <a:cubicBezTo>
                    <a:pt x="33" y="48"/>
                    <a:pt x="39" y="42"/>
                    <a:pt x="40" y="43"/>
                  </a:cubicBezTo>
                  <a:cubicBezTo>
                    <a:pt x="42" y="44"/>
                    <a:pt x="45" y="57"/>
                    <a:pt x="45" y="57"/>
                  </a:cubicBezTo>
                  <a:cubicBezTo>
                    <a:pt x="45" y="57"/>
                    <a:pt x="50" y="60"/>
                    <a:pt x="53" y="54"/>
                  </a:cubicBezTo>
                  <a:cubicBezTo>
                    <a:pt x="55" y="47"/>
                    <a:pt x="48" y="29"/>
                    <a:pt x="48" y="2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Freeform 87"/>
            <p:cNvSpPr/>
            <p:nvPr/>
          </p:nvSpPr>
          <p:spPr bwMode="auto">
            <a:xfrm>
              <a:off x="4432300" y="2446338"/>
              <a:ext cx="138112" cy="153988"/>
            </a:xfrm>
            <a:custGeom>
              <a:avLst/>
              <a:gdLst>
                <a:gd name="T0" fmla="*/ 29 w 37"/>
                <a:gd name="T1" fmla="*/ 41 h 41"/>
                <a:gd name="T2" fmla="*/ 37 w 37"/>
                <a:gd name="T3" fmla="*/ 35 h 41"/>
                <a:gd name="T4" fmla="*/ 20 w 37"/>
                <a:gd name="T5" fmla="*/ 20 h 41"/>
                <a:gd name="T6" fmla="*/ 27 w 37"/>
                <a:gd name="T7" fmla="*/ 12 h 41"/>
                <a:gd name="T8" fmla="*/ 11 w 37"/>
                <a:gd name="T9" fmla="*/ 0 h 41"/>
                <a:gd name="T10" fmla="*/ 3 w 37"/>
                <a:gd name="T11" fmla="*/ 24 h 41"/>
                <a:gd name="T12" fmla="*/ 29 w 37"/>
                <a:gd name="T1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1">
                  <a:moveTo>
                    <a:pt x="29" y="41"/>
                  </a:moveTo>
                  <a:cubicBezTo>
                    <a:pt x="34" y="38"/>
                    <a:pt x="37" y="35"/>
                    <a:pt x="37" y="35"/>
                  </a:cubicBezTo>
                  <a:cubicBezTo>
                    <a:pt x="37" y="35"/>
                    <a:pt x="19" y="23"/>
                    <a:pt x="20" y="20"/>
                  </a:cubicBezTo>
                  <a:cubicBezTo>
                    <a:pt x="20" y="17"/>
                    <a:pt x="26" y="11"/>
                    <a:pt x="27" y="12"/>
                  </a:cubicBezTo>
                  <a:cubicBezTo>
                    <a:pt x="27" y="12"/>
                    <a:pt x="15" y="0"/>
                    <a:pt x="11" y="0"/>
                  </a:cubicBezTo>
                  <a:cubicBezTo>
                    <a:pt x="7" y="0"/>
                    <a:pt x="0" y="16"/>
                    <a:pt x="3" y="24"/>
                  </a:cubicBezTo>
                  <a:cubicBezTo>
                    <a:pt x="6" y="30"/>
                    <a:pt x="21" y="38"/>
                    <a:pt x="29" y="41"/>
                  </a:cubicBezTo>
                  <a:close/>
                </a:path>
              </a:pathLst>
            </a:custGeom>
            <a:solidFill>
              <a:srgbClr val="CEB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88"/>
            <p:cNvSpPr/>
            <p:nvPr/>
          </p:nvSpPr>
          <p:spPr bwMode="auto">
            <a:xfrm>
              <a:off x="4646613" y="1809750"/>
              <a:ext cx="263525" cy="203200"/>
            </a:xfrm>
            <a:custGeom>
              <a:avLst/>
              <a:gdLst>
                <a:gd name="T0" fmla="*/ 11 w 70"/>
                <a:gd name="T1" fmla="*/ 0 h 54"/>
                <a:gd name="T2" fmla="*/ 70 w 70"/>
                <a:gd name="T3" fmla="*/ 31 h 54"/>
                <a:gd name="T4" fmla="*/ 50 w 70"/>
                <a:gd name="T5" fmla="*/ 54 h 54"/>
                <a:gd name="T6" fmla="*/ 0 w 70"/>
                <a:gd name="T7" fmla="*/ 9 h 54"/>
                <a:gd name="T8" fmla="*/ 11 w 70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54">
                  <a:moveTo>
                    <a:pt x="11" y="0"/>
                  </a:moveTo>
                  <a:cubicBezTo>
                    <a:pt x="30" y="9"/>
                    <a:pt x="47" y="27"/>
                    <a:pt x="70" y="31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29" y="53"/>
                    <a:pt x="10" y="38"/>
                    <a:pt x="0" y="9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89"/>
            <p:cNvSpPr/>
            <p:nvPr/>
          </p:nvSpPr>
          <p:spPr bwMode="auto">
            <a:xfrm>
              <a:off x="4367213" y="942975"/>
              <a:ext cx="982662" cy="976313"/>
            </a:xfrm>
            <a:custGeom>
              <a:avLst/>
              <a:gdLst>
                <a:gd name="T0" fmla="*/ 1 w 261"/>
                <a:gd name="T1" fmla="*/ 22 h 259"/>
                <a:gd name="T2" fmla="*/ 31 w 261"/>
                <a:gd name="T3" fmla="*/ 214 h 259"/>
                <a:gd name="T4" fmla="*/ 216 w 261"/>
                <a:gd name="T5" fmla="*/ 224 h 259"/>
                <a:gd name="T6" fmla="*/ 261 w 261"/>
                <a:gd name="T7" fmla="*/ 26 h 259"/>
                <a:gd name="T8" fmla="*/ 148 w 261"/>
                <a:gd name="T9" fmla="*/ 6 h 259"/>
                <a:gd name="T10" fmla="*/ 148 w 261"/>
                <a:gd name="T11" fmla="*/ 1 h 259"/>
                <a:gd name="T12" fmla="*/ 132 w 261"/>
                <a:gd name="T13" fmla="*/ 3 h 259"/>
                <a:gd name="T14" fmla="*/ 115 w 261"/>
                <a:gd name="T15" fmla="*/ 0 h 259"/>
                <a:gd name="T16" fmla="*/ 115 w 261"/>
                <a:gd name="T17" fmla="*/ 6 h 259"/>
                <a:gd name="T18" fmla="*/ 1 w 261"/>
                <a:gd name="T19" fmla="*/ 22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9">
                  <a:moveTo>
                    <a:pt x="1" y="22"/>
                  </a:moveTo>
                  <a:cubicBezTo>
                    <a:pt x="1" y="22"/>
                    <a:pt x="0" y="181"/>
                    <a:pt x="31" y="214"/>
                  </a:cubicBezTo>
                  <a:cubicBezTo>
                    <a:pt x="64" y="249"/>
                    <a:pt x="182" y="259"/>
                    <a:pt x="216" y="224"/>
                  </a:cubicBezTo>
                  <a:cubicBezTo>
                    <a:pt x="248" y="192"/>
                    <a:pt x="261" y="26"/>
                    <a:pt x="261" y="26"/>
                  </a:cubicBezTo>
                  <a:cubicBezTo>
                    <a:pt x="148" y="6"/>
                    <a:pt x="148" y="6"/>
                    <a:pt x="148" y="6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6"/>
                    <a:pt x="115" y="6"/>
                    <a:pt x="115" y="6"/>
                  </a:cubicBezTo>
                  <a:lnTo>
                    <a:pt x="1" y="22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 90"/>
            <p:cNvSpPr/>
            <p:nvPr/>
          </p:nvSpPr>
          <p:spPr bwMode="auto">
            <a:xfrm>
              <a:off x="4551363" y="942975"/>
              <a:ext cx="798512" cy="414338"/>
            </a:xfrm>
            <a:custGeom>
              <a:avLst/>
              <a:gdLst>
                <a:gd name="T0" fmla="*/ 209 w 212"/>
                <a:gd name="T1" fmla="*/ 61 h 110"/>
                <a:gd name="T2" fmla="*/ 212 w 212"/>
                <a:gd name="T3" fmla="*/ 26 h 110"/>
                <a:gd name="T4" fmla="*/ 99 w 212"/>
                <a:gd name="T5" fmla="*/ 6 h 110"/>
                <a:gd name="T6" fmla="*/ 99 w 212"/>
                <a:gd name="T7" fmla="*/ 1 h 110"/>
                <a:gd name="T8" fmla="*/ 83 w 212"/>
                <a:gd name="T9" fmla="*/ 3 h 110"/>
                <a:gd name="T10" fmla="*/ 66 w 212"/>
                <a:gd name="T11" fmla="*/ 0 h 110"/>
                <a:gd name="T12" fmla="*/ 66 w 212"/>
                <a:gd name="T13" fmla="*/ 6 h 110"/>
                <a:gd name="T14" fmla="*/ 6 w 212"/>
                <a:gd name="T15" fmla="*/ 14 h 110"/>
                <a:gd name="T16" fmla="*/ 3 w 212"/>
                <a:gd name="T17" fmla="*/ 19 h 110"/>
                <a:gd name="T18" fmla="*/ 3 w 212"/>
                <a:gd name="T19" fmla="*/ 59 h 110"/>
                <a:gd name="T20" fmla="*/ 14 w 212"/>
                <a:gd name="T21" fmla="*/ 110 h 110"/>
                <a:gd name="T22" fmla="*/ 25 w 212"/>
                <a:gd name="T23" fmla="*/ 110 h 110"/>
                <a:gd name="T24" fmla="*/ 45 w 212"/>
                <a:gd name="T25" fmla="*/ 38 h 110"/>
                <a:gd name="T26" fmla="*/ 209 w 212"/>
                <a:gd name="T27" fmla="*/ 6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110">
                  <a:moveTo>
                    <a:pt x="209" y="61"/>
                  </a:moveTo>
                  <a:cubicBezTo>
                    <a:pt x="211" y="40"/>
                    <a:pt x="212" y="26"/>
                    <a:pt x="212" y="2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6"/>
                    <a:pt x="3" y="18"/>
                    <a:pt x="3" y="19"/>
                  </a:cubicBezTo>
                  <a:cubicBezTo>
                    <a:pt x="3" y="26"/>
                    <a:pt x="0" y="51"/>
                    <a:pt x="3" y="59"/>
                  </a:cubicBezTo>
                  <a:cubicBezTo>
                    <a:pt x="6" y="67"/>
                    <a:pt x="14" y="110"/>
                    <a:pt x="14" y="110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5" y="110"/>
                    <a:pt x="17" y="59"/>
                    <a:pt x="45" y="38"/>
                  </a:cubicBezTo>
                  <a:cubicBezTo>
                    <a:pt x="72" y="18"/>
                    <a:pt x="196" y="57"/>
                    <a:pt x="209" y="61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91"/>
            <p:cNvSpPr/>
            <p:nvPr/>
          </p:nvSpPr>
          <p:spPr bwMode="auto">
            <a:xfrm>
              <a:off x="4273550" y="536575"/>
              <a:ext cx="1238250" cy="858838"/>
            </a:xfrm>
            <a:custGeom>
              <a:avLst/>
              <a:gdLst>
                <a:gd name="T0" fmla="*/ 26 w 329"/>
                <a:gd name="T1" fmla="*/ 228 h 228"/>
                <a:gd name="T2" fmla="*/ 92 w 329"/>
                <a:gd name="T3" fmla="*/ 225 h 228"/>
                <a:gd name="T4" fmla="*/ 120 w 329"/>
                <a:gd name="T5" fmla="*/ 128 h 228"/>
                <a:gd name="T6" fmla="*/ 299 w 329"/>
                <a:gd name="T7" fmla="*/ 161 h 228"/>
                <a:gd name="T8" fmla="*/ 1 w 329"/>
                <a:gd name="T9" fmla="*/ 114 h 228"/>
                <a:gd name="T10" fmla="*/ 26 w 329"/>
                <a:gd name="T11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228">
                  <a:moveTo>
                    <a:pt x="26" y="228"/>
                  </a:moveTo>
                  <a:cubicBezTo>
                    <a:pt x="92" y="225"/>
                    <a:pt x="92" y="225"/>
                    <a:pt x="92" y="225"/>
                  </a:cubicBezTo>
                  <a:cubicBezTo>
                    <a:pt x="92" y="225"/>
                    <a:pt x="89" y="139"/>
                    <a:pt x="120" y="128"/>
                  </a:cubicBezTo>
                  <a:cubicBezTo>
                    <a:pt x="180" y="106"/>
                    <a:pt x="281" y="151"/>
                    <a:pt x="299" y="161"/>
                  </a:cubicBezTo>
                  <a:cubicBezTo>
                    <a:pt x="329" y="0"/>
                    <a:pt x="0" y="22"/>
                    <a:pt x="1" y="114"/>
                  </a:cubicBezTo>
                  <a:cubicBezTo>
                    <a:pt x="1" y="144"/>
                    <a:pt x="26" y="228"/>
                    <a:pt x="26" y="228"/>
                  </a:cubicBez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92"/>
            <p:cNvSpPr/>
            <p:nvPr/>
          </p:nvSpPr>
          <p:spPr bwMode="auto">
            <a:xfrm>
              <a:off x="4800600" y="1590675"/>
              <a:ext cx="360362" cy="177800"/>
            </a:xfrm>
            <a:custGeom>
              <a:avLst/>
              <a:gdLst>
                <a:gd name="T0" fmla="*/ 92 w 96"/>
                <a:gd name="T1" fmla="*/ 12 h 47"/>
                <a:gd name="T2" fmla="*/ 0 w 96"/>
                <a:gd name="T3" fmla="*/ 0 h 47"/>
                <a:gd name="T4" fmla="*/ 17 w 96"/>
                <a:gd name="T5" fmla="*/ 41 h 47"/>
                <a:gd name="T6" fmla="*/ 82 w 96"/>
                <a:gd name="T7" fmla="*/ 34 h 47"/>
                <a:gd name="T8" fmla="*/ 92 w 96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1" y="34"/>
                    <a:pt x="17" y="41"/>
                  </a:cubicBezTo>
                  <a:cubicBezTo>
                    <a:pt x="34" y="47"/>
                    <a:pt x="69" y="43"/>
                    <a:pt x="82" y="34"/>
                  </a:cubicBezTo>
                  <a:cubicBezTo>
                    <a:pt x="96" y="25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E4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 93"/>
            <p:cNvSpPr/>
            <p:nvPr/>
          </p:nvSpPr>
          <p:spPr bwMode="auto">
            <a:xfrm>
              <a:off x="4924425" y="1719263"/>
              <a:ext cx="139700" cy="41275"/>
            </a:xfrm>
            <a:custGeom>
              <a:avLst/>
              <a:gdLst>
                <a:gd name="T0" fmla="*/ 0 w 37"/>
                <a:gd name="T1" fmla="*/ 10 h 11"/>
                <a:gd name="T2" fmla="*/ 37 w 37"/>
                <a:gd name="T3" fmla="*/ 6 h 11"/>
                <a:gd name="T4" fmla="*/ 26 w 37"/>
                <a:gd name="T5" fmla="*/ 1 h 11"/>
                <a:gd name="T6" fmla="*/ 20 w 37"/>
                <a:gd name="T7" fmla="*/ 3 h 11"/>
                <a:gd name="T8" fmla="*/ 11 w 37"/>
                <a:gd name="T9" fmla="*/ 1 h 11"/>
                <a:gd name="T10" fmla="*/ 0 w 37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1">
                  <a:moveTo>
                    <a:pt x="0" y="10"/>
                  </a:moveTo>
                  <a:cubicBezTo>
                    <a:pt x="12" y="11"/>
                    <a:pt x="26" y="9"/>
                    <a:pt x="37" y="6"/>
                  </a:cubicBezTo>
                  <a:cubicBezTo>
                    <a:pt x="33" y="3"/>
                    <a:pt x="28" y="0"/>
                    <a:pt x="26" y="1"/>
                  </a:cubicBezTo>
                  <a:cubicBezTo>
                    <a:pt x="22" y="2"/>
                    <a:pt x="20" y="3"/>
                    <a:pt x="20" y="3"/>
                  </a:cubicBezTo>
                  <a:cubicBezTo>
                    <a:pt x="20" y="3"/>
                    <a:pt x="17" y="0"/>
                    <a:pt x="11" y="1"/>
                  </a:cubicBezTo>
                  <a:cubicBezTo>
                    <a:pt x="7" y="1"/>
                    <a:pt x="3" y="7"/>
                    <a:pt x="0" y="10"/>
                  </a:cubicBezTo>
                  <a:close/>
                </a:path>
              </a:pathLst>
            </a:custGeom>
            <a:solidFill>
              <a:srgbClr val="EB66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94"/>
            <p:cNvSpPr/>
            <p:nvPr/>
          </p:nvSpPr>
          <p:spPr bwMode="auto">
            <a:xfrm>
              <a:off x="4800600" y="1590675"/>
              <a:ext cx="349250" cy="95250"/>
            </a:xfrm>
            <a:custGeom>
              <a:avLst/>
              <a:gdLst>
                <a:gd name="T0" fmla="*/ 92 w 93"/>
                <a:gd name="T1" fmla="*/ 12 h 25"/>
                <a:gd name="T2" fmla="*/ 0 w 93"/>
                <a:gd name="T3" fmla="*/ 0 h 25"/>
                <a:gd name="T4" fmla="*/ 3 w 93"/>
                <a:gd name="T5" fmla="*/ 20 h 25"/>
                <a:gd name="T6" fmla="*/ 31 w 93"/>
                <a:gd name="T7" fmla="*/ 24 h 25"/>
                <a:gd name="T8" fmla="*/ 92 w 93"/>
                <a:gd name="T9" fmla="*/ 20 h 25"/>
                <a:gd name="T10" fmla="*/ 92 w 93"/>
                <a:gd name="T11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5">
                  <a:moveTo>
                    <a:pt x="92" y="12"/>
                  </a:moveTo>
                  <a:cubicBezTo>
                    <a:pt x="63" y="14"/>
                    <a:pt x="27" y="14"/>
                    <a:pt x="0" y="0"/>
                  </a:cubicBezTo>
                  <a:cubicBezTo>
                    <a:pt x="0" y="0"/>
                    <a:pt x="0" y="10"/>
                    <a:pt x="3" y="20"/>
                  </a:cubicBezTo>
                  <a:cubicBezTo>
                    <a:pt x="11" y="22"/>
                    <a:pt x="21" y="24"/>
                    <a:pt x="31" y="24"/>
                  </a:cubicBezTo>
                  <a:cubicBezTo>
                    <a:pt x="52" y="25"/>
                    <a:pt x="81" y="22"/>
                    <a:pt x="92" y="20"/>
                  </a:cubicBezTo>
                  <a:cubicBezTo>
                    <a:pt x="93" y="16"/>
                    <a:pt x="92" y="12"/>
                    <a:pt x="9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Freeform 95"/>
            <p:cNvSpPr/>
            <p:nvPr/>
          </p:nvSpPr>
          <p:spPr bwMode="auto">
            <a:xfrm>
              <a:off x="4748213" y="1222375"/>
              <a:ext cx="187325" cy="192088"/>
            </a:xfrm>
            <a:custGeom>
              <a:avLst/>
              <a:gdLst>
                <a:gd name="T0" fmla="*/ 3 w 50"/>
                <a:gd name="T1" fmla="*/ 51 h 51"/>
                <a:gd name="T2" fmla="*/ 50 w 50"/>
                <a:gd name="T3" fmla="*/ 47 h 51"/>
                <a:gd name="T4" fmla="*/ 39 w 50"/>
                <a:gd name="T5" fmla="*/ 5 h 51"/>
                <a:gd name="T6" fmla="*/ 4 w 50"/>
                <a:gd name="T7" fmla="*/ 16 h 51"/>
                <a:gd name="T8" fmla="*/ 3 w 50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3" y="51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10"/>
                    <a:pt x="39" y="5"/>
                  </a:cubicBezTo>
                  <a:cubicBezTo>
                    <a:pt x="28" y="0"/>
                    <a:pt x="8" y="6"/>
                    <a:pt x="4" y="16"/>
                  </a:cubicBezTo>
                  <a:cubicBezTo>
                    <a:pt x="0" y="26"/>
                    <a:pt x="3" y="51"/>
                    <a:pt x="3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Freeform 96"/>
            <p:cNvSpPr/>
            <p:nvPr/>
          </p:nvSpPr>
          <p:spPr bwMode="auto">
            <a:xfrm>
              <a:off x="5059363" y="1230313"/>
              <a:ext cx="188912" cy="195263"/>
            </a:xfrm>
            <a:custGeom>
              <a:avLst/>
              <a:gdLst>
                <a:gd name="T0" fmla="*/ 47 w 50"/>
                <a:gd name="T1" fmla="*/ 52 h 52"/>
                <a:gd name="T2" fmla="*/ 0 w 50"/>
                <a:gd name="T3" fmla="*/ 47 h 52"/>
                <a:gd name="T4" fmla="*/ 13 w 50"/>
                <a:gd name="T5" fmla="*/ 5 h 52"/>
                <a:gd name="T6" fmla="*/ 47 w 50"/>
                <a:gd name="T7" fmla="*/ 17 h 52"/>
                <a:gd name="T8" fmla="*/ 47 w 5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">
                  <a:moveTo>
                    <a:pt x="47" y="5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2" y="9"/>
                    <a:pt x="13" y="5"/>
                  </a:cubicBezTo>
                  <a:cubicBezTo>
                    <a:pt x="23" y="0"/>
                    <a:pt x="43" y="6"/>
                    <a:pt x="47" y="17"/>
                  </a:cubicBezTo>
                  <a:cubicBezTo>
                    <a:pt x="50" y="27"/>
                    <a:pt x="47" y="52"/>
                    <a:pt x="4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97"/>
            <p:cNvSpPr/>
            <p:nvPr/>
          </p:nvSpPr>
          <p:spPr bwMode="auto">
            <a:xfrm>
              <a:off x="4808538" y="1277938"/>
              <a:ext cx="112712" cy="133350"/>
            </a:xfrm>
            <a:custGeom>
              <a:avLst/>
              <a:gdLst>
                <a:gd name="T0" fmla="*/ 15 w 30"/>
                <a:gd name="T1" fmla="*/ 0 h 35"/>
                <a:gd name="T2" fmla="*/ 30 w 30"/>
                <a:gd name="T3" fmla="*/ 20 h 35"/>
                <a:gd name="T4" fmla="*/ 26 w 30"/>
                <a:gd name="T5" fmla="*/ 33 h 35"/>
                <a:gd name="T6" fmla="*/ 5 w 30"/>
                <a:gd name="T7" fmla="*/ 35 h 35"/>
                <a:gd name="T8" fmla="*/ 0 w 30"/>
                <a:gd name="T9" fmla="*/ 20 h 35"/>
                <a:gd name="T10" fmla="*/ 15 w 30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15" y="0"/>
                  </a:moveTo>
                  <a:cubicBezTo>
                    <a:pt x="24" y="0"/>
                    <a:pt x="30" y="9"/>
                    <a:pt x="30" y="20"/>
                  </a:cubicBezTo>
                  <a:cubicBezTo>
                    <a:pt x="30" y="25"/>
                    <a:pt x="29" y="29"/>
                    <a:pt x="26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Freeform 98"/>
            <p:cNvSpPr/>
            <p:nvPr/>
          </p:nvSpPr>
          <p:spPr bwMode="auto">
            <a:xfrm>
              <a:off x="5116513" y="1290638"/>
              <a:ext cx="112712" cy="131763"/>
            </a:xfrm>
            <a:custGeom>
              <a:avLst/>
              <a:gdLst>
                <a:gd name="T0" fmla="*/ 25 w 30"/>
                <a:gd name="T1" fmla="*/ 35 h 35"/>
                <a:gd name="T2" fmla="*/ 3 w 30"/>
                <a:gd name="T3" fmla="*/ 33 h 35"/>
                <a:gd name="T4" fmla="*/ 0 w 30"/>
                <a:gd name="T5" fmla="*/ 20 h 35"/>
                <a:gd name="T6" fmla="*/ 15 w 30"/>
                <a:gd name="T7" fmla="*/ 0 h 35"/>
                <a:gd name="T8" fmla="*/ 30 w 30"/>
                <a:gd name="T9" fmla="*/ 20 h 35"/>
                <a:gd name="T10" fmla="*/ 25 w 3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5">
                  <a:moveTo>
                    <a:pt x="25" y="35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9"/>
                    <a:pt x="7" y="0"/>
                    <a:pt x="15" y="0"/>
                  </a:cubicBezTo>
                  <a:cubicBezTo>
                    <a:pt x="24" y="0"/>
                    <a:pt x="30" y="9"/>
                    <a:pt x="30" y="20"/>
                  </a:cubicBezTo>
                  <a:cubicBezTo>
                    <a:pt x="30" y="26"/>
                    <a:pt x="28" y="31"/>
                    <a:pt x="25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Freeform 99"/>
            <p:cNvSpPr/>
            <p:nvPr/>
          </p:nvSpPr>
          <p:spPr bwMode="auto">
            <a:xfrm>
              <a:off x="4784725" y="1320800"/>
              <a:ext cx="65087" cy="33338"/>
            </a:xfrm>
            <a:custGeom>
              <a:avLst/>
              <a:gdLst>
                <a:gd name="T0" fmla="*/ 0 w 17"/>
                <a:gd name="T1" fmla="*/ 2 h 9"/>
                <a:gd name="T2" fmla="*/ 17 w 17"/>
                <a:gd name="T3" fmla="*/ 2 h 9"/>
                <a:gd name="T4" fmla="*/ 17 w 17"/>
                <a:gd name="T5" fmla="*/ 9 h 9"/>
                <a:gd name="T6" fmla="*/ 0 w 17"/>
                <a:gd name="T7" fmla="*/ 9 h 9"/>
                <a:gd name="T8" fmla="*/ 0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0" y="2"/>
                  </a:moveTo>
                  <a:cubicBezTo>
                    <a:pt x="6" y="1"/>
                    <a:pt x="12" y="0"/>
                    <a:pt x="17" y="2"/>
                  </a:cubicBezTo>
                  <a:cubicBezTo>
                    <a:pt x="17" y="5"/>
                    <a:pt x="17" y="7"/>
                    <a:pt x="17" y="9"/>
                  </a:cubicBezTo>
                  <a:cubicBezTo>
                    <a:pt x="10" y="7"/>
                    <a:pt x="5" y="7"/>
                    <a:pt x="0" y="9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 100"/>
            <p:cNvSpPr/>
            <p:nvPr/>
          </p:nvSpPr>
          <p:spPr bwMode="auto">
            <a:xfrm>
              <a:off x="5097463" y="1323975"/>
              <a:ext cx="63500" cy="38100"/>
            </a:xfrm>
            <a:custGeom>
              <a:avLst/>
              <a:gdLst>
                <a:gd name="T0" fmla="*/ 0 w 17"/>
                <a:gd name="T1" fmla="*/ 2 h 10"/>
                <a:gd name="T2" fmla="*/ 17 w 17"/>
                <a:gd name="T3" fmla="*/ 3 h 10"/>
                <a:gd name="T4" fmla="*/ 17 w 17"/>
                <a:gd name="T5" fmla="*/ 10 h 10"/>
                <a:gd name="T6" fmla="*/ 0 w 17"/>
                <a:gd name="T7" fmla="*/ 10 h 10"/>
                <a:gd name="T8" fmla="*/ 0 w 17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0" y="2"/>
                  </a:moveTo>
                  <a:cubicBezTo>
                    <a:pt x="6" y="1"/>
                    <a:pt x="12" y="0"/>
                    <a:pt x="17" y="3"/>
                  </a:cubicBezTo>
                  <a:cubicBezTo>
                    <a:pt x="17" y="5"/>
                    <a:pt x="17" y="7"/>
                    <a:pt x="17" y="10"/>
                  </a:cubicBezTo>
                  <a:cubicBezTo>
                    <a:pt x="10" y="8"/>
                    <a:pt x="4" y="8"/>
                    <a:pt x="0" y="10"/>
                  </a:cubicBezTo>
                  <a:cubicBezTo>
                    <a:pt x="0" y="7"/>
                    <a:pt x="0" y="5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Freeform 101"/>
            <p:cNvSpPr/>
            <p:nvPr/>
          </p:nvSpPr>
          <p:spPr bwMode="auto">
            <a:xfrm>
              <a:off x="4935538" y="1477963"/>
              <a:ext cx="30162" cy="41275"/>
            </a:xfrm>
            <a:custGeom>
              <a:avLst/>
              <a:gdLst>
                <a:gd name="T0" fmla="*/ 4 w 8"/>
                <a:gd name="T1" fmla="*/ 0 h 11"/>
                <a:gd name="T2" fmla="*/ 8 w 8"/>
                <a:gd name="T3" fmla="*/ 6 h 11"/>
                <a:gd name="T4" fmla="*/ 4 w 8"/>
                <a:gd name="T5" fmla="*/ 11 h 11"/>
                <a:gd name="T6" fmla="*/ 0 w 8"/>
                <a:gd name="T7" fmla="*/ 5 h 11"/>
                <a:gd name="T8" fmla="*/ 4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7" y="0"/>
                    <a:pt x="8" y="3"/>
                    <a:pt x="8" y="6"/>
                  </a:cubicBezTo>
                  <a:cubicBezTo>
                    <a:pt x="8" y="8"/>
                    <a:pt x="6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3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102"/>
            <p:cNvSpPr>
              <a:spLocks noChangeArrowheads="1"/>
            </p:cNvSpPr>
            <p:nvPr/>
          </p:nvSpPr>
          <p:spPr bwMode="auto">
            <a:xfrm>
              <a:off x="5003800" y="1482725"/>
              <a:ext cx="30162" cy="36513"/>
            </a:xfrm>
            <a:prstGeom prst="ellipse">
              <a:avLst/>
            </a:prstGeom>
            <a:solidFill>
              <a:srgbClr val="B97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Freeform 103"/>
            <p:cNvSpPr/>
            <p:nvPr/>
          </p:nvSpPr>
          <p:spPr bwMode="auto">
            <a:xfrm>
              <a:off x="4341813" y="1933575"/>
              <a:ext cx="323850" cy="441325"/>
            </a:xfrm>
            <a:custGeom>
              <a:avLst/>
              <a:gdLst>
                <a:gd name="T0" fmla="*/ 80 w 86"/>
                <a:gd name="T1" fmla="*/ 0 h 117"/>
                <a:gd name="T2" fmla="*/ 15 w 86"/>
                <a:gd name="T3" fmla="*/ 117 h 117"/>
                <a:gd name="T4" fmla="*/ 51 w 86"/>
                <a:gd name="T5" fmla="*/ 115 h 117"/>
                <a:gd name="T6" fmla="*/ 78 w 86"/>
                <a:gd name="T7" fmla="*/ 36 h 117"/>
                <a:gd name="T8" fmla="*/ 80 w 8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17">
                  <a:moveTo>
                    <a:pt x="80" y="0"/>
                  </a:moveTo>
                  <a:cubicBezTo>
                    <a:pt x="32" y="15"/>
                    <a:pt x="0" y="64"/>
                    <a:pt x="15" y="117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44" y="87"/>
                    <a:pt x="55" y="48"/>
                    <a:pt x="78" y="36"/>
                  </a:cubicBezTo>
                  <a:cubicBezTo>
                    <a:pt x="85" y="23"/>
                    <a:pt x="86" y="11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Freeform 104"/>
            <p:cNvSpPr/>
            <p:nvPr/>
          </p:nvSpPr>
          <p:spPr bwMode="auto">
            <a:xfrm>
              <a:off x="5037138" y="2344738"/>
              <a:ext cx="131762" cy="68263"/>
            </a:xfrm>
            <a:custGeom>
              <a:avLst/>
              <a:gdLst>
                <a:gd name="T0" fmla="*/ 71 w 83"/>
                <a:gd name="T1" fmla="*/ 36 h 43"/>
                <a:gd name="T2" fmla="*/ 83 w 83"/>
                <a:gd name="T3" fmla="*/ 12 h 43"/>
                <a:gd name="T4" fmla="*/ 0 w 83"/>
                <a:gd name="T5" fmla="*/ 0 h 43"/>
                <a:gd name="T6" fmla="*/ 5 w 83"/>
                <a:gd name="T7" fmla="*/ 43 h 43"/>
                <a:gd name="T8" fmla="*/ 71 w 83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3">
                  <a:moveTo>
                    <a:pt x="71" y="36"/>
                  </a:moveTo>
                  <a:lnTo>
                    <a:pt x="83" y="12"/>
                  </a:lnTo>
                  <a:lnTo>
                    <a:pt x="0" y="0"/>
                  </a:lnTo>
                  <a:lnTo>
                    <a:pt x="5" y="43"/>
                  </a:lnTo>
                  <a:lnTo>
                    <a:pt x="71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Freeform 105"/>
            <p:cNvSpPr/>
            <p:nvPr/>
          </p:nvSpPr>
          <p:spPr bwMode="auto">
            <a:xfrm>
              <a:off x="4314825" y="1301750"/>
              <a:ext cx="236537" cy="258763"/>
            </a:xfrm>
            <a:custGeom>
              <a:avLst/>
              <a:gdLst>
                <a:gd name="T0" fmla="*/ 17 w 63"/>
                <a:gd name="T1" fmla="*/ 6 h 69"/>
                <a:gd name="T2" fmla="*/ 31 w 63"/>
                <a:gd name="T3" fmla="*/ 2 h 69"/>
                <a:gd name="T4" fmla="*/ 55 w 63"/>
                <a:gd name="T5" fmla="*/ 17 h 69"/>
                <a:gd name="T6" fmla="*/ 61 w 63"/>
                <a:gd name="T7" fmla="*/ 39 h 69"/>
                <a:gd name="T8" fmla="*/ 46 w 63"/>
                <a:gd name="T9" fmla="*/ 63 h 69"/>
                <a:gd name="T10" fmla="*/ 32 w 63"/>
                <a:gd name="T11" fmla="*/ 66 h 69"/>
                <a:gd name="T12" fmla="*/ 8 w 63"/>
                <a:gd name="T13" fmla="*/ 52 h 69"/>
                <a:gd name="T14" fmla="*/ 3 w 63"/>
                <a:gd name="T15" fmla="*/ 30 h 69"/>
                <a:gd name="T16" fmla="*/ 17 w 63"/>
                <a:gd name="T1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9">
                  <a:moveTo>
                    <a:pt x="17" y="6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42" y="0"/>
                    <a:pt x="53" y="6"/>
                    <a:pt x="55" y="17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49"/>
                    <a:pt x="57" y="60"/>
                    <a:pt x="46" y="63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22" y="69"/>
                    <a:pt x="11" y="62"/>
                    <a:pt x="8" y="52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19"/>
                    <a:pt x="6" y="8"/>
                    <a:pt x="17" y="6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Freeform 106"/>
            <p:cNvSpPr/>
            <p:nvPr/>
          </p:nvSpPr>
          <p:spPr bwMode="auto">
            <a:xfrm>
              <a:off x="4360863" y="1350963"/>
              <a:ext cx="77787" cy="161925"/>
            </a:xfrm>
            <a:custGeom>
              <a:avLst/>
              <a:gdLst>
                <a:gd name="T0" fmla="*/ 11 w 21"/>
                <a:gd name="T1" fmla="*/ 2 h 43"/>
                <a:gd name="T2" fmla="*/ 20 w 21"/>
                <a:gd name="T3" fmla="*/ 0 h 43"/>
                <a:gd name="T4" fmla="*/ 21 w 21"/>
                <a:gd name="T5" fmla="*/ 0 h 43"/>
                <a:gd name="T6" fmla="*/ 21 w 21"/>
                <a:gd name="T7" fmla="*/ 41 h 43"/>
                <a:gd name="T8" fmla="*/ 21 w 21"/>
                <a:gd name="T9" fmla="*/ 41 h 43"/>
                <a:gd name="T10" fmla="*/ 5 w 21"/>
                <a:gd name="T11" fmla="*/ 32 h 43"/>
                <a:gd name="T12" fmla="*/ 1 w 21"/>
                <a:gd name="T13" fmla="*/ 18 h 43"/>
                <a:gd name="T14" fmla="*/ 11 w 21"/>
                <a:gd name="T1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3">
                  <a:moveTo>
                    <a:pt x="11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4" y="43"/>
                    <a:pt x="7" y="39"/>
                    <a:pt x="5" y="3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1"/>
                    <a:pt x="4" y="4"/>
                    <a:pt x="11" y="2"/>
                  </a:cubicBez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107"/>
            <p:cNvSpPr/>
            <p:nvPr/>
          </p:nvSpPr>
          <p:spPr bwMode="auto">
            <a:xfrm>
              <a:off x="4341813" y="788988"/>
              <a:ext cx="330200" cy="309563"/>
            </a:xfrm>
            <a:custGeom>
              <a:avLst/>
              <a:gdLst>
                <a:gd name="T0" fmla="*/ 13 w 88"/>
                <a:gd name="T1" fmla="*/ 82 h 82"/>
                <a:gd name="T2" fmla="*/ 10 w 88"/>
                <a:gd name="T3" fmla="*/ 26 h 82"/>
                <a:gd name="T4" fmla="*/ 88 w 88"/>
                <a:gd name="T5" fmla="*/ 0 h 82"/>
                <a:gd name="T6" fmla="*/ 29 w 88"/>
                <a:gd name="T7" fmla="*/ 40 h 82"/>
                <a:gd name="T8" fmla="*/ 34 w 88"/>
                <a:gd name="T9" fmla="*/ 79 h 82"/>
                <a:gd name="T10" fmla="*/ 13 w 88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82">
                  <a:moveTo>
                    <a:pt x="13" y="82"/>
                  </a:moveTo>
                  <a:cubicBezTo>
                    <a:pt x="13" y="82"/>
                    <a:pt x="0" y="40"/>
                    <a:pt x="10" y="26"/>
                  </a:cubicBezTo>
                  <a:cubicBezTo>
                    <a:pt x="21" y="11"/>
                    <a:pt x="88" y="0"/>
                    <a:pt x="88" y="0"/>
                  </a:cubicBezTo>
                  <a:cubicBezTo>
                    <a:pt x="88" y="0"/>
                    <a:pt x="32" y="15"/>
                    <a:pt x="29" y="40"/>
                  </a:cubicBezTo>
                  <a:cubicBezTo>
                    <a:pt x="26" y="65"/>
                    <a:pt x="34" y="79"/>
                    <a:pt x="34" y="79"/>
                  </a:cubicBezTo>
                  <a:lnTo>
                    <a:pt x="13" y="82"/>
                  </a:lnTo>
                  <a:close/>
                </a:path>
              </a:pathLst>
            </a:custGeom>
            <a:solidFill>
              <a:srgbClr val="6E6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108"/>
            <p:cNvSpPr/>
            <p:nvPr/>
          </p:nvSpPr>
          <p:spPr bwMode="auto">
            <a:xfrm>
              <a:off x="5289550" y="1512888"/>
              <a:ext cx="763587" cy="436563"/>
            </a:xfrm>
            <a:custGeom>
              <a:avLst/>
              <a:gdLst>
                <a:gd name="T0" fmla="*/ 28 w 481"/>
                <a:gd name="T1" fmla="*/ 275 h 275"/>
                <a:gd name="T2" fmla="*/ 481 w 481"/>
                <a:gd name="T3" fmla="*/ 9 h 275"/>
                <a:gd name="T4" fmla="*/ 478 w 481"/>
                <a:gd name="T5" fmla="*/ 0 h 275"/>
                <a:gd name="T6" fmla="*/ 0 w 481"/>
                <a:gd name="T7" fmla="*/ 227 h 275"/>
                <a:gd name="T8" fmla="*/ 28 w 481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275">
                  <a:moveTo>
                    <a:pt x="28" y="275"/>
                  </a:moveTo>
                  <a:lnTo>
                    <a:pt x="481" y="9"/>
                  </a:lnTo>
                  <a:lnTo>
                    <a:pt x="478" y="0"/>
                  </a:lnTo>
                  <a:lnTo>
                    <a:pt x="0" y="227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109"/>
            <p:cNvSpPr/>
            <p:nvPr/>
          </p:nvSpPr>
          <p:spPr bwMode="auto">
            <a:xfrm>
              <a:off x="5465763" y="1779588"/>
              <a:ext cx="150812" cy="225425"/>
            </a:xfrm>
            <a:custGeom>
              <a:avLst/>
              <a:gdLst>
                <a:gd name="T0" fmla="*/ 33 w 40"/>
                <a:gd name="T1" fmla="*/ 0 h 60"/>
                <a:gd name="T2" fmla="*/ 10 w 40"/>
                <a:gd name="T3" fmla="*/ 8 h 60"/>
                <a:gd name="T4" fmla="*/ 5 w 40"/>
                <a:gd name="T5" fmla="*/ 21 h 60"/>
                <a:gd name="T6" fmla="*/ 5 w 40"/>
                <a:gd name="T7" fmla="*/ 49 h 60"/>
                <a:gd name="T8" fmla="*/ 34 w 40"/>
                <a:gd name="T9" fmla="*/ 37 h 60"/>
                <a:gd name="T10" fmla="*/ 35 w 40"/>
                <a:gd name="T11" fmla="*/ 26 h 60"/>
                <a:gd name="T12" fmla="*/ 36 w 40"/>
                <a:gd name="T13" fmla="*/ 15 h 60"/>
                <a:gd name="T14" fmla="*/ 33 w 4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60">
                  <a:moveTo>
                    <a:pt x="33" y="0"/>
                  </a:moveTo>
                  <a:cubicBezTo>
                    <a:pt x="25" y="5"/>
                    <a:pt x="21" y="3"/>
                    <a:pt x="10" y="8"/>
                  </a:cubicBezTo>
                  <a:cubicBezTo>
                    <a:pt x="0" y="12"/>
                    <a:pt x="4" y="18"/>
                    <a:pt x="5" y="2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60"/>
                    <a:pt x="36" y="45"/>
                    <a:pt x="34" y="37"/>
                  </a:cubicBezTo>
                  <a:cubicBezTo>
                    <a:pt x="38" y="33"/>
                    <a:pt x="37" y="28"/>
                    <a:pt x="35" y="26"/>
                  </a:cubicBezTo>
                  <a:cubicBezTo>
                    <a:pt x="39" y="21"/>
                    <a:pt x="37" y="17"/>
                    <a:pt x="36" y="15"/>
                  </a:cubicBezTo>
                  <a:cubicBezTo>
                    <a:pt x="40" y="10"/>
                    <a:pt x="37" y="2"/>
                    <a:pt x="33" y="0"/>
                  </a:cubicBez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Freeform 110"/>
            <p:cNvSpPr/>
            <p:nvPr/>
          </p:nvSpPr>
          <p:spPr bwMode="auto">
            <a:xfrm>
              <a:off x="4729163" y="1068388"/>
              <a:ext cx="198437" cy="96838"/>
            </a:xfrm>
            <a:custGeom>
              <a:avLst/>
              <a:gdLst>
                <a:gd name="T0" fmla="*/ 0 w 53"/>
                <a:gd name="T1" fmla="*/ 23 h 26"/>
                <a:gd name="T2" fmla="*/ 53 w 53"/>
                <a:gd name="T3" fmla="*/ 23 h 26"/>
                <a:gd name="T4" fmla="*/ 50 w 53"/>
                <a:gd name="T5" fmla="*/ 25 h 26"/>
                <a:gd name="T6" fmla="*/ 3 w 53"/>
                <a:gd name="T7" fmla="*/ 26 h 26"/>
                <a:gd name="T8" fmla="*/ 0 w 53"/>
                <a:gd name="T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6">
                  <a:moveTo>
                    <a:pt x="0" y="23"/>
                  </a:moveTo>
                  <a:cubicBezTo>
                    <a:pt x="10" y="0"/>
                    <a:pt x="43" y="1"/>
                    <a:pt x="53" y="23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2" y="10"/>
                    <a:pt x="13" y="9"/>
                    <a:pt x="3" y="26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111"/>
            <p:cNvSpPr/>
            <p:nvPr/>
          </p:nvSpPr>
          <p:spPr bwMode="auto">
            <a:xfrm>
              <a:off x="5097463" y="1090613"/>
              <a:ext cx="176212" cy="128588"/>
            </a:xfrm>
            <a:custGeom>
              <a:avLst/>
              <a:gdLst>
                <a:gd name="T0" fmla="*/ 0 w 47"/>
                <a:gd name="T1" fmla="*/ 20 h 34"/>
                <a:gd name="T2" fmla="*/ 47 w 47"/>
                <a:gd name="T3" fmla="*/ 33 h 34"/>
                <a:gd name="T4" fmla="*/ 43 w 47"/>
                <a:gd name="T5" fmla="*/ 34 h 34"/>
                <a:gd name="T6" fmla="*/ 2 w 47"/>
                <a:gd name="T7" fmla="*/ 23 h 34"/>
                <a:gd name="T8" fmla="*/ 0 w 47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4">
                  <a:moveTo>
                    <a:pt x="0" y="20"/>
                  </a:moveTo>
                  <a:cubicBezTo>
                    <a:pt x="16" y="0"/>
                    <a:pt x="44" y="9"/>
                    <a:pt x="47" y="33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1" y="18"/>
                    <a:pt x="16" y="9"/>
                    <a:pt x="2" y="2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112"/>
            <p:cNvSpPr/>
            <p:nvPr/>
          </p:nvSpPr>
          <p:spPr bwMode="auto">
            <a:xfrm>
              <a:off x="5416550" y="1716088"/>
              <a:ext cx="155575" cy="71438"/>
            </a:xfrm>
            <a:custGeom>
              <a:avLst/>
              <a:gdLst>
                <a:gd name="T0" fmla="*/ 0 w 41"/>
                <a:gd name="T1" fmla="*/ 9 h 19"/>
                <a:gd name="T2" fmla="*/ 39 w 41"/>
                <a:gd name="T3" fmla="*/ 0 h 19"/>
                <a:gd name="T4" fmla="*/ 34 w 41"/>
                <a:gd name="T5" fmla="*/ 15 h 19"/>
                <a:gd name="T6" fmla="*/ 6 w 41"/>
                <a:gd name="T7" fmla="*/ 17 h 19"/>
                <a:gd name="T8" fmla="*/ 0 w 41"/>
                <a:gd name="T9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9">
                  <a:moveTo>
                    <a:pt x="0" y="9"/>
                  </a:moveTo>
                  <a:cubicBezTo>
                    <a:pt x="17" y="8"/>
                    <a:pt x="28" y="1"/>
                    <a:pt x="39" y="0"/>
                  </a:cubicBezTo>
                  <a:cubicBezTo>
                    <a:pt x="39" y="0"/>
                    <a:pt x="41" y="11"/>
                    <a:pt x="34" y="15"/>
                  </a:cubicBezTo>
                  <a:cubicBezTo>
                    <a:pt x="27" y="19"/>
                    <a:pt x="6" y="17"/>
                    <a:pt x="6" y="17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DCF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113"/>
            <p:cNvSpPr/>
            <p:nvPr/>
          </p:nvSpPr>
          <p:spPr bwMode="auto">
            <a:xfrm>
              <a:off x="5446713" y="1828800"/>
              <a:ext cx="125412" cy="150813"/>
            </a:xfrm>
            <a:custGeom>
              <a:avLst/>
              <a:gdLst>
                <a:gd name="T0" fmla="*/ 9 w 33"/>
                <a:gd name="T1" fmla="*/ 3 h 40"/>
                <a:gd name="T2" fmla="*/ 12 w 33"/>
                <a:gd name="T3" fmla="*/ 5 h 40"/>
                <a:gd name="T4" fmla="*/ 13 w 33"/>
                <a:gd name="T5" fmla="*/ 5 h 40"/>
                <a:gd name="T6" fmla="*/ 32 w 33"/>
                <a:gd name="T7" fmla="*/ 0 h 40"/>
                <a:gd name="T8" fmla="*/ 32 w 33"/>
                <a:gd name="T9" fmla="*/ 0 h 40"/>
                <a:gd name="T10" fmla="*/ 33 w 33"/>
                <a:gd name="T11" fmla="*/ 1 h 40"/>
                <a:gd name="T12" fmla="*/ 15 w 33"/>
                <a:gd name="T13" fmla="*/ 8 h 40"/>
                <a:gd name="T14" fmla="*/ 13 w 33"/>
                <a:gd name="T15" fmla="*/ 9 h 40"/>
                <a:gd name="T16" fmla="*/ 13 w 33"/>
                <a:gd name="T17" fmla="*/ 9 h 40"/>
                <a:gd name="T18" fmla="*/ 13 w 33"/>
                <a:gd name="T19" fmla="*/ 9 h 40"/>
                <a:gd name="T20" fmla="*/ 4 w 33"/>
                <a:gd name="T21" fmla="*/ 12 h 40"/>
                <a:gd name="T22" fmla="*/ 4 w 33"/>
                <a:gd name="T23" fmla="*/ 15 h 40"/>
                <a:gd name="T24" fmla="*/ 5 w 33"/>
                <a:gd name="T25" fmla="*/ 18 h 40"/>
                <a:gd name="T26" fmla="*/ 14 w 33"/>
                <a:gd name="T27" fmla="*/ 16 h 40"/>
                <a:gd name="T28" fmla="*/ 14 w 33"/>
                <a:gd name="T29" fmla="*/ 16 h 40"/>
                <a:gd name="T30" fmla="*/ 33 w 33"/>
                <a:gd name="T31" fmla="*/ 13 h 40"/>
                <a:gd name="T32" fmla="*/ 33 w 33"/>
                <a:gd name="T33" fmla="*/ 13 h 40"/>
                <a:gd name="T34" fmla="*/ 14 w 33"/>
                <a:gd name="T35" fmla="*/ 20 h 40"/>
                <a:gd name="T36" fmla="*/ 14 w 33"/>
                <a:gd name="T37" fmla="*/ 20 h 40"/>
                <a:gd name="T38" fmla="*/ 7 w 33"/>
                <a:gd name="T39" fmla="*/ 22 h 40"/>
                <a:gd name="T40" fmla="*/ 7 w 33"/>
                <a:gd name="T41" fmla="*/ 23 h 40"/>
                <a:gd name="T42" fmla="*/ 6 w 33"/>
                <a:gd name="T43" fmla="*/ 27 h 40"/>
                <a:gd name="T44" fmla="*/ 7 w 33"/>
                <a:gd name="T45" fmla="*/ 29 h 40"/>
                <a:gd name="T46" fmla="*/ 8 w 33"/>
                <a:gd name="T47" fmla="*/ 29 h 40"/>
                <a:gd name="T48" fmla="*/ 14 w 33"/>
                <a:gd name="T49" fmla="*/ 28 h 40"/>
                <a:gd name="T50" fmla="*/ 14 w 33"/>
                <a:gd name="T51" fmla="*/ 28 h 40"/>
                <a:gd name="T52" fmla="*/ 15 w 33"/>
                <a:gd name="T53" fmla="*/ 27 h 40"/>
                <a:gd name="T54" fmla="*/ 33 w 33"/>
                <a:gd name="T55" fmla="*/ 23 h 40"/>
                <a:gd name="T56" fmla="*/ 33 w 33"/>
                <a:gd name="T57" fmla="*/ 23 h 40"/>
                <a:gd name="T58" fmla="*/ 15 w 33"/>
                <a:gd name="T59" fmla="*/ 31 h 40"/>
                <a:gd name="T60" fmla="*/ 16 w 33"/>
                <a:gd name="T61" fmla="*/ 38 h 40"/>
                <a:gd name="T62" fmla="*/ 15 w 33"/>
                <a:gd name="T63" fmla="*/ 40 h 40"/>
                <a:gd name="T64" fmla="*/ 10 w 33"/>
                <a:gd name="T65" fmla="*/ 36 h 40"/>
                <a:gd name="T66" fmla="*/ 11 w 33"/>
                <a:gd name="T67" fmla="*/ 32 h 40"/>
                <a:gd name="T68" fmla="*/ 10 w 33"/>
                <a:gd name="T69" fmla="*/ 32 h 40"/>
                <a:gd name="T70" fmla="*/ 7 w 33"/>
                <a:gd name="T71" fmla="*/ 32 h 40"/>
                <a:gd name="T72" fmla="*/ 4 w 33"/>
                <a:gd name="T73" fmla="*/ 31 h 40"/>
                <a:gd name="T74" fmla="*/ 3 w 33"/>
                <a:gd name="T75" fmla="*/ 27 h 40"/>
                <a:gd name="T76" fmla="*/ 4 w 33"/>
                <a:gd name="T77" fmla="*/ 21 h 40"/>
                <a:gd name="T78" fmla="*/ 4 w 33"/>
                <a:gd name="T79" fmla="*/ 21 h 40"/>
                <a:gd name="T80" fmla="*/ 4 w 33"/>
                <a:gd name="T81" fmla="*/ 21 h 40"/>
                <a:gd name="T82" fmla="*/ 3 w 33"/>
                <a:gd name="T83" fmla="*/ 20 h 40"/>
                <a:gd name="T84" fmla="*/ 1 w 33"/>
                <a:gd name="T85" fmla="*/ 16 h 40"/>
                <a:gd name="T86" fmla="*/ 1 w 33"/>
                <a:gd name="T87" fmla="*/ 16 h 40"/>
                <a:gd name="T88" fmla="*/ 1 w 33"/>
                <a:gd name="T89" fmla="*/ 16 h 40"/>
                <a:gd name="T90" fmla="*/ 2 w 33"/>
                <a:gd name="T91" fmla="*/ 11 h 40"/>
                <a:gd name="T92" fmla="*/ 9 w 33"/>
                <a:gd name="T93" fmla="*/ 7 h 40"/>
                <a:gd name="T94" fmla="*/ 8 w 33"/>
                <a:gd name="T95" fmla="*/ 3 h 40"/>
                <a:gd name="T96" fmla="*/ 9 w 33"/>
                <a:gd name="T97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40">
                  <a:moveTo>
                    <a:pt x="9" y="3"/>
                  </a:moveTo>
                  <a:cubicBezTo>
                    <a:pt x="9" y="3"/>
                    <a:pt x="11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2"/>
                    <a:pt x="20" y="6"/>
                    <a:pt x="15" y="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5" y="11"/>
                    <a:pt x="4" y="12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4"/>
                    <a:pt x="6" y="26"/>
                    <a:pt x="6" y="27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29"/>
                    <a:pt x="8" y="29"/>
                  </a:cubicBezTo>
                  <a:cubicBezTo>
                    <a:pt x="8" y="29"/>
                    <a:pt x="12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1" y="33"/>
                    <a:pt x="14" y="38"/>
                    <a:pt x="16" y="38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1" y="40"/>
                    <a:pt x="10" y="36"/>
                  </a:cubicBezTo>
                  <a:cubicBezTo>
                    <a:pt x="10" y="35"/>
                    <a:pt x="10" y="33"/>
                    <a:pt x="11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8" y="32"/>
                    <a:pt x="7" y="32"/>
                  </a:cubicBezTo>
                  <a:cubicBezTo>
                    <a:pt x="6" y="32"/>
                    <a:pt x="5" y="32"/>
                    <a:pt x="4" y="31"/>
                  </a:cubicBezTo>
                  <a:cubicBezTo>
                    <a:pt x="4" y="30"/>
                    <a:pt x="4" y="29"/>
                    <a:pt x="3" y="27"/>
                  </a:cubicBezTo>
                  <a:cubicBezTo>
                    <a:pt x="3" y="25"/>
                    <a:pt x="3" y="23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0" y="13"/>
                    <a:pt x="2" y="11"/>
                  </a:cubicBezTo>
                  <a:cubicBezTo>
                    <a:pt x="3" y="9"/>
                    <a:pt x="6" y="8"/>
                    <a:pt x="9" y="7"/>
                  </a:cubicBezTo>
                  <a:cubicBezTo>
                    <a:pt x="8" y="6"/>
                    <a:pt x="8" y="3"/>
                    <a:pt x="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E4B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14"/>
            <p:cNvSpPr>
              <a:spLocks noEditPoints="1"/>
            </p:cNvSpPr>
            <p:nvPr/>
          </p:nvSpPr>
          <p:spPr bwMode="auto">
            <a:xfrm>
              <a:off x="4435475" y="2540000"/>
              <a:ext cx="134937" cy="76200"/>
            </a:xfrm>
            <a:custGeom>
              <a:avLst/>
              <a:gdLst>
                <a:gd name="T0" fmla="*/ 21 w 36"/>
                <a:gd name="T1" fmla="*/ 20 h 20"/>
                <a:gd name="T2" fmla="*/ 25 w 36"/>
                <a:gd name="T3" fmla="*/ 18 h 20"/>
                <a:gd name="T4" fmla="*/ 22 w 36"/>
                <a:gd name="T5" fmla="*/ 17 h 20"/>
                <a:gd name="T6" fmla="*/ 2 w 36"/>
                <a:gd name="T7" fmla="*/ 2 h 20"/>
                <a:gd name="T8" fmla="*/ 0 w 36"/>
                <a:gd name="T9" fmla="*/ 2 h 20"/>
                <a:gd name="T10" fmla="*/ 20 w 36"/>
                <a:gd name="T11" fmla="*/ 19 h 20"/>
                <a:gd name="T12" fmla="*/ 21 w 36"/>
                <a:gd name="T13" fmla="*/ 20 h 20"/>
                <a:gd name="T14" fmla="*/ 29 w 36"/>
                <a:gd name="T15" fmla="*/ 16 h 20"/>
                <a:gd name="T16" fmla="*/ 8 w 36"/>
                <a:gd name="T17" fmla="*/ 2 h 20"/>
                <a:gd name="T18" fmla="*/ 10 w 36"/>
                <a:gd name="T19" fmla="*/ 1 h 20"/>
                <a:gd name="T20" fmla="*/ 32 w 36"/>
                <a:gd name="T21" fmla="*/ 13 h 20"/>
                <a:gd name="T22" fmla="*/ 32 w 36"/>
                <a:gd name="T23" fmla="*/ 13 h 20"/>
                <a:gd name="T24" fmla="*/ 29 w 36"/>
                <a:gd name="T25" fmla="*/ 16 h 20"/>
                <a:gd name="T26" fmla="*/ 33 w 36"/>
                <a:gd name="T27" fmla="*/ 12 h 20"/>
                <a:gd name="T28" fmla="*/ 18 w 36"/>
                <a:gd name="T29" fmla="*/ 1 h 20"/>
                <a:gd name="T30" fmla="*/ 19 w 36"/>
                <a:gd name="T31" fmla="*/ 0 h 20"/>
                <a:gd name="T32" fmla="*/ 36 w 36"/>
                <a:gd name="T33" fmla="*/ 10 h 20"/>
                <a:gd name="T34" fmla="*/ 33 w 36"/>
                <a:gd name="T3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20">
                  <a:moveTo>
                    <a:pt x="21" y="20"/>
                  </a:moveTo>
                  <a:cubicBezTo>
                    <a:pt x="22" y="19"/>
                    <a:pt x="24" y="19"/>
                    <a:pt x="25" y="18"/>
                  </a:cubicBezTo>
                  <a:cubicBezTo>
                    <a:pt x="24" y="17"/>
                    <a:pt x="22" y="17"/>
                    <a:pt x="22" y="17"/>
                  </a:cubicBezTo>
                  <a:cubicBezTo>
                    <a:pt x="14" y="13"/>
                    <a:pt x="5" y="9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1"/>
                    <a:pt x="12" y="15"/>
                    <a:pt x="20" y="19"/>
                  </a:cubicBezTo>
                  <a:cubicBezTo>
                    <a:pt x="21" y="20"/>
                    <a:pt x="21" y="20"/>
                    <a:pt x="21" y="20"/>
                  </a:cubicBezTo>
                  <a:close/>
                  <a:moveTo>
                    <a:pt x="29" y="16"/>
                  </a:moveTo>
                  <a:cubicBezTo>
                    <a:pt x="21" y="13"/>
                    <a:pt x="13" y="9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4" y="8"/>
                    <a:pt x="24" y="10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0" y="15"/>
                    <a:pt x="29" y="16"/>
                  </a:cubicBezTo>
                  <a:close/>
                  <a:moveTo>
                    <a:pt x="33" y="12"/>
                  </a:moveTo>
                  <a:cubicBezTo>
                    <a:pt x="27" y="10"/>
                    <a:pt x="21" y="7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6"/>
                    <a:pt x="29" y="8"/>
                    <a:pt x="36" y="10"/>
                  </a:cubicBezTo>
                  <a:cubicBezTo>
                    <a:pt x="35" y="11"/>
                    <a:pt x="34" y="12"/>
                    <a:pt x="33" y="12"/>
                  </a:cubicBezTo>
                  <a:close/>
                </a:path>
              </a:pathLst>
            </a:custGeom>
            <a:solidFill>
              <a:srgbClr val="B9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22"/>
            <p:cNvSpPr/>
            <p:nvPr/>
          </p:nvSpPr>
          <p:spPr bwMode="auto">
            <a:xfrm>
              <a:off x="4729163" y="635000"/>
              <a:ext cx="123825" cy="120650"/>
            </a:xfrm>
            <a:custGeom>
              <a:avLst/>
              <a:gdLst>
                <a:gd name="T0" fmla="*/ 66 w 78"/>
                <a:gd name="T1" fmla="*/ 76 h 76"/>
                <a:gd name="T2" fmla="*/ 0 w 78"/>
                <a:gd name="T3" fmla="*/ 23 h 76"/>
                <a:gd name="T4" fmla="*/ 21 w 78"/>
                <a:gd name="T5" fmla="*/ 4 h 76"/>
                <a:gd name="T6" fmla="*/ 54 w 78"/>
                <a:gd name="T7" fmla="*/ 42 h 76"/>
                <a:gd name="T8" fmla="*/ 50 w 78"/>
                <a:gd name="T9" fmla="*/ 0 h 76"/>
                <a:gd name="T10" fmla="*/ 78 w 78"/>
                <a:gd name="T11" fmla="*/ 2 h 76"/>
                <a:gd name="T12" fmla="*/ 66 w 7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6">
                  <a:moveTo>
                    <a:pt x="66" y="76"/>
                  </a:moveTo>
                  <a:lnTo>
                    <a:pt x="0" y="23"/>
                  </a:lnTo>
                  <a:lnTo>
                    <a:pt x="21" y="4"/>
                  </a:lnTo>
                  <a:lnTo>
                    <a:pt x="54" y="42"/>
                  </a:lnTo>
                  <a:lnTo>
                    <a:pt x="50" y="0"/>
                  </a:lnTo>
                  <a:lnTo>
                    <a:pt x="78" y="2"/>
                  </a:lnTo>
                  <a:lnTo>
                    <a:pt x="66" y="76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23"/>
            <p:cNvSpPr/>
            <p:nvPr/>
          </p:nvSpPr>
          <p:spPr bwMode="auto">
            <a:xfrm>
              <a:off x="4864100" y="600075"/>
              <a:ext cx="76200" cy="98425"/>
            </a:xfrm>
            <a:custGeom>
              <a:avLst/>
              <a:gdLst>
                <a:gd name="T0" fmla="*/ 0 w 48"/>
                <a:gd name="T1" fmla="*/ 57 h 62"/>
                <a:gd name="T2" fmla="*/ 17 w 48"/>
                <a:gd name="T3" fmla="*/ 0 h 62"/>
                <a:gd name="T4" fmla="*/ 48 w 48"/>
                <a:gd name="T5" fmla="*/ 15 h 62"/>
                <a:gd name="T6" fmla="*/ 7 w 48"/>
                <a:gd name="T7" fmla="*/ 62 h 62"/>
                <a:gd name="T8" fmla="*/ 0 w 48"/>
                <a:gd name="T9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62">
                  <a:moveTo>
                    <a:pt x="0" y="57"/>
                  </a:moveTo>
                  <a:lnTo>
                    <a:pt x="17" y="0"/>
                  </a:lnTo>
                  <a:lnTo>
                    <a:pt x="48" y="15"/>
                  </a:lnTo>
                  <a:lnTo>
                    <a:pt x="7" y="62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0" name="68"/>
          <p:cNvGrpSpPr/>
          <p:nvPr/>
        </p:nvGrpSpPr>
        <p:grpSpPr>
          <a:xfrm>
            <a:off x="2558728" y="2180283"/>
            <a:ext cx="4180273" cy="1903832"/>
            <a:chOff x="6110684" y="2085226"/>
            <a:chExt cx="4180273" cy="1903832"/>
          </a:xfrm>
        </p:grpSpPr>
        <p:sp>
          <p:nvSpPr>
            <p:cNvPr id="51" name="62"/>
            <p:cNvSpPr txBox="1"/>
            <p:nvPr/>
          </p:nvSpPr>
          <p:spPr>
            <a:xfrm rot="21307475">
              <a:off x="6210557" y="2085226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63"/>
            <p:cNvSpPr txBox="1"/>
            <p:nvPr/>
          </p:nvSpPr>
          <p:spPr>
            <a:xfrm rot="21205640">
              <a:off x="6110684" y="2952317"/>
              <a:ext cx="4180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64"/>
            <p:cNvSpPr/>
            <p:nvPr/>
          </p:nvSpPr>
          <p:spPr>
            <a:xfrm rot="21259624">
              <a:off x="6229869" y="3158061"/>
              <a:ext cx="378660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4" name="66"/>
            <p:cNvCxnSpPr/>
            <p:nvPr/>
          </p:nvCxnSpPr>
          <p:spPr>
            <a:xfrm flipV="1">
              <a:off x="6296025" y="3055011"/>
              <a:ext cx="3464125" cy="38250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 rot="21162876">
            <a:off x="2612856" y="2774547"/>
            <a:ext cx="3937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Các bước tiến </a:t>
            </a:r>
            <a:r>
              <a:rPr lang="en-US" altLang="zh-CN" sz="3600" b="1" dirty="0" smtClean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hành và </a:t>
            </a:r>
            <a:r>
              <a:rPr lang="en-US" altLang="zh-CN" sz="3600" b="1" dirty="0">
                <a:solidFill>
                  <a:srgbClr val="FFFF00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ứng dụng </a:t>
            </a:r>
            <a:endParaRPr lang="zh-CN" altLang="en-US" sz="3600" b="1" dirty="0">
              <a:solidFill>
                <a:srgbClr val="FFFF00"/>
              </a:solidFill>
              <a:latin typeface="Arima Madurai" panose="00000500000000000000" pitchFamily="2" charset="0"/>
              <a:cs typeface="Arima Madurai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4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4000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6" presetClass="entr" presetSubtype="3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57&quot;/&gt;&lt;/object&gt;&lt;object type=&quot;3&quot; unique_id=&quot;10005&quot;&gt;&lt;property id=&quot;20148&quot; value=&quot;5&quot;/&gt;&lt;property id=&quot;20300&quot; value=&quot;Slide 3&quot;/&gt;&lt;property id=&quot;20307&quot; value=&quot;258&quot;/&gt;&lt;/object&gt;&lt;object type=&quot;3&quot; unique_id=&quot;10006&quot;&gt;&lt;property id=&quot;20148&quot; value=&quot;5&quot;/&gt;&lt;property id=&quot;20300&quot; value=&quot;Slide 4&quot;/&gt;&lt;property id=&quot;20307&quot; value=&quot;262&quot;/&gt;&lt;/object&gt;&lt;object type=&quot;3&quot; unique_id=&quot;10007&quot;&gt;&lt;property id=&quot;20148&quot; value=&quot;5&quot;/&gt;&lt;property id=&quot;20300&quot; value=&quot;Slide 5&quot;/&gt;&lt;property id=&quot;20307&quot; value=&quot;263&quot;/&gt;&lt;/object&gt;&lt;object type=&quot;3&quot; unique_id=&quot;10008&quot;&gt;&lt;property id=&quot;20148&quot; value=&quot;5&quot;/&gt;&lt;property id=&quot;20300&quot; value=&quot;Slide 6&quot;/&gt;&lt;property id=&quot;20307&quot; value=&quot;264&quot;/&gt;&lt;/object&gt;&lt;object type=&quot;3&quot; unique_id=&quot;10009&quot;&gt;&lt;property id=&quot;20148&quot; value=&quot;5&quot;/&gt;&lt;property id=&quot;20300&quot; value=&quot;Slide 7&quot;/&gt;&lt;property id=&quot;20307&quot; value=&quot;265&quot;/&gt;&lt;/object&gt;&lt;object type=&quot;3&quot; unique_id=&quot;10010&quot;&gt;&lt;property id=&quot;20148&quot; value=&quot;5&quot;/&gt;&lt;property id=&quot;20300&quot; value=&quot;Slide 8&quot;/&gt;&lt;property id=&quot;20307&quot; value=&quot;259&quot;/&gt;&lt;/object&gt;&lt;object type=&quot;3&quot; unique_id=&quot;10011&quot;&gt;&lt;property id=&quot;20148&quot; value=&quot;5&quot;/&gt;&lt;property id=&quot;20300&quot; value=&quot;Slide 9&quot;/&gt;&lt;property id=&quot;20307&quot; value=&quot;266&quot;/&gt;&lt;/object&gt;&lt;object type=&quot;3&quot; unique_id=&quot;10012&quot;&gt;&lt;property id=&quot;20148&quot; value=&quot;5&quot;/&gt;&lt;property id=&quot;20300&quot; value=&quot;Slide 10&quot;/&gt;&lt;property id=&quot;20307&quot; value=&quot;267&quot;/&gt;&lt;/object&gt;&lt;object type=&quot;3&quot; unique_id=&quot;10013&quot;&gt;&lt;property id=&quot;20148&quot; value=&quot;5&quot;/&gt;&lt;property id=&quot;20300&quot; value=&quot;Slide 11&quot;/&gt;&lt;property id=&quot;20307&quot; value=&quot;268&quot;/&gt;&lt;/object&gt;&lt;object type=&quot;3&quot; unique_id=&quot;10014&quot;&gt;&lt;property id=&quot;20148&quot; value=&quot;5&quot;/&gt;&lt;property id=&quot;20300&quot; value=&quot;Slide 12&quot;/&gt;&lt;property id=&quot;20307&quot; value=&quot;269&quot;/&gt;&lt;/object&gt;&lt;object type=&quot;3&quot; unique_id=&quot;10015&quot;&gt;&lt;property id=&quot;20148&quot; value=&quot;5&quot;/&gt;&lt;property id=&quot;20300&quot; value=&quot;Slide 13&quot;/&gt;&lt;property id=&quot;20307&quot; value=&quot;260&quot;/&gt;&lt;/object&gt;&lt;object type=&quot;3&quot; unique_id=&quot;10026&quot;&gt;&lt;property id=&quot;20148&quot; value=&quot;5&quot;/&gt;&lt;property id=&quot;20300&quot; value=&quot;Slide 14&quot;/&gt;&lt;property id=&quot;20307&quot; value=&quot;277&quot;/&gt;&lt;/object&gt;&lt;object type=&quot;3&quot; unique_id=&quot;10027&quot;&gt;&lt;property id=&quot;20148&quot; value=&quot;5&quot;/&gt;&lt;property id=&quot;20300&quot; value=&quot;Slide 15&quot;/&gt;&lt;property id=&quot;20307&quot; value=&quot;278&quot;/&gt;&lt;/object&gt;&lt;/object&gt;&lt;object type=&quot;8&quot; unique_id=&quot;1005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977</Words>
  <Application>Microsoft Office PowerPoint</Application>
  <PresentationFormat>Widescreen</PresentationFormat>
  <Paragraphs>182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微软雅黑</vt:lpstr>
      <vt:lpstr>宋体</vt:lpstr>
      <vt:lpstr>Arial</vt:lpstr>
      <vt:lpstr>Arima Madurai</vt:lpstr>
      <vt:lpstr>Calibri</vt:lpstr>
      <vt:lpstr>Cambria Math</vt:lpstr>
      <vt:lpstr>等线</vt:lpstr>
      <vt:lpstr>Faustina</vt:lpstr>
      <vt:lpstr>Livvic</vt:lpstr>
      <vt:lpstr>Symbol</vt:lpstr>
      <vt:lpstr>Times New Roman</vt:lpstr>
      <vt:lpstr>Wingdings</vt:lpstr>
      <vt:lpstr>禹卫书法行书简体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Nguyen Hau</cp:lastModifiedBy>
  <cp:revision>105</cp:revision>
  <dcterms:created xsi:type="dcterms:W3CDTF">2017-02-15T08:28:00Z</dcterms:created>
  <dcterms:modified xsi:type="dcterms:W3CDTF">2019-10-29T14:26:42Z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